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73" r:id="rId11"/>
    <p:sldId id="268" r:id="rId12"/>
    <p:sldId id="267" r:id="rId13"/>
    <p:sldId id="271" r:id="rId14"/>
    <p:sldId id="274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76297-ABC6-4798-BE40-78F159A7C747}" v="187" dt="2022-09-28T18:23:05.538"/>
    <p1510:client id="{E386831D-ECE5-E1EF-6777-8E7565D8EBC0}" v="2807" dt="2022-10-01T19:31:50.992"/>
    <p1510:client id="{E78EFAD5-2BFF-EC36-4F0C-FD50313662F8}" v="1" dt="2022-10-12T16:40:15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iocco" userId="S::michael_ciocco@ocean.edu::0bce6728-dabc-470a-b7fc-1273c37eafb0" providerId="AD" clId="Web-{E386831D-ECE5-E1EF-6777-8E7565D8EBC0}"/>
    <pc:docChg chg="addSld delSld modSld sldOrd">
      <pc:chgData name="Michael Ciocco" userId="S::michael_ciocco@ocean.edu::0bce6728-dabc-470a-b7fc-1273c37eafb0" providerId="AD" clId="Web-{E386831D-ECE5-E1EF-6777-8E7565D8EBC0}" dt="2022-10-01T19:31:50.992" v="2416" actId="14100"/>
      <pc:docMkLst>
        <pc:docMk/>
      </pc:docMkLst>
      <pc:sldChg chg="modSp">
        <pc:chgData name="Michael Ciocco" userId="S::michael_ciocco@ocean.edu::0bce6728-dabc-470a-b7fc-1273c37eafb0" providerId="AD" clId="Web-{E386831D-ECE5-E1EF-6777-8E7565D8EBC0}" dt="2022-09-29T16:27:10.868" v="224" actId="14100"/>
        <pc:sldMkLst>
          <pc:docMk/>
          <pc:sldMk cId="109857222" sldId="256"/>
        </pc:sldMkLst>
        <pc:picChg chg="mod">
          <ac:chgData name="Michael Ciocco" userId="S::michael_ciocco@ocean.edu::0bce6728-dabc-470a-b7fc-1273c37eafb0" providerId="AD" clId="Web-{E386831D-ECE5-E1EF-6777-8E7565D8EBC0}" dt="2022-09-29T16:27:10.868" v="224" actId="14100"/>
          <ac:picMkLst>
            <pc:docMk/>
            <pc:sldMk cId="109857222" sldId="256"/>
            <ac:picMk id="5" creationId="{75CCD634-8DCF-CBC5-E32C-AE083BB051F8}"/>
          </ac:picMkLst>
        </pc:picChg>
      </pc:sldChg>
      <pc:sldChg chg="addSp modSp">
        <pc:chgData name="Michael Ciocco" userId="S::michael_ciocco@ocean.edu::0bce6728-dabc-470a-b7fc-1273c37eafb0" providerId="AD" clId="Web-{E386831D-ECE5-E1EF-6777-8E7565D8EBC0}" dt="2022-09-29T16:28:53.793" v="231" actId="1076"/>
        <pc:sldMkLst>
          <pc:docMk/>
          <pc:sldMk cId="1732185312" sldId="257"/>
        </pc:sldMkLst>
        <pc:spChg chg="mod">
          <ac:chgData name="Michael Ciocco" userId="S::michael_ciocco@ocean.edu::0bce6728-dabc-470a-b7fc-1273c37eafb0" providerId="AD" clId="Web-{E386831D-ECE5-E1EF-6777-8E7565D8EBC0}" dt="2022-09-29T16:26:51.523" v="223" actId="20577"/>
          <ac:spMkLst>
            <pc:docMk/>
            <pc:sldMk cId="1732185312" sldId="257"/>
            <ac:spMk id="3" creationId="{5549D23D-E007-4F1B-093E-6CA2D43F8BBC}"/>
          </ac:spMkLst>
        </pc:spChg>
        <pc:picChg chg="add mod">
          <ac:chgData name="Michael Ciocco" userId="S::michael_ciocco@ocean.edu::0bce6728-dabc-470a-b7fc-1273c37eafb0" providerId="AD" clId="Web-{E386831D-ECE5-E1EF-6777-8E7565D8EBC0}" dt="2022-09-29T16:28:53.793" v="231" actId="1076"/>
          <ac:picMkLst>
            <pc:docMk/>
            <pc:sldMk cId="1732185312" sldId="257"/>
            <ac:picMk id="4" creationId="{D17058DA-EE05-92F9-E968-93427DDB8360}"/>
          </ac:picMkLst>
        </pc:picChg>
      </pc:sldChg>
      <pc:sldChg chg="addSp modSp">
        <pc:chgData name="Michael Ciocco" userId="S::michael_ciocco@ocean.edu::0bce6728-dabc-470a-b7fc-1273c37eafb0" providerId="AD" clId="Web-{E386831D-ECE5-E1EF-6777-8E7565D8EBC0}" dt="2022-09-29T16:52:07.853" v="529" actId="20577"/>
        <pc:sldMkLst>
          <pc:docMk/>
          <pc:sldMk cId="3829017204" sldId="258"/>
        </pc:sldMkLst>
        <pc:spChg chg="mod">
          <ac:chgData name="Michael Ciocco" userId="S::michael_ciocco@ocean.edu::0bce6728-dabc-470a-b7fc-1273c37eafb0" providerId="AD" clId="Web-{E386831D-ECE5-E1EF-6777-8E7565D8EBC0}" dt="2022-09-29T16:52:07.853" v="529" actId="20577"/>
          <ac:spMkLst>
            <pc:docMk/>
            <pc:sldMk cId="3829017204" sldId="258"/>
            <ac:spMk id="3" creationId="{ED20C9FE-08B3-968B-1AB7-0A21706B26ED}"/>
          </ac:spMkLst>
        </pc:spChg>
        <pc:picChg chg="add mod">
          <ac:chgData name="Michael Ciocco" userId="S::michael_ciocco@ocean.edu::0bce6728-dabc-470a-b7fc-1273c37eafb0" providerId="AD" clId="Web-{E386831D-ECE5-E1EF-6777-8E7565D8EBC0}" dt="2022-09-29T16:34:58.742" v="363" actId="1076"/>
          <ac:picMkLst>
            <pc:docMk/>
            <pc:sldMk cId="3829017204" sldId="258"/>
            <ac:picMk id="4" creationId="{DC384A1D-2188-B5CD-B4BF-576299B2B857}"/>
          </ac:picMkLst>
        </pc:picChg>
      </pc:sldChg>
      <pc:sldChg chg="addSp delSp modSp">
        <pc:chgData name="Michael Ciocco" userId="S::michael_ciocco@ocean.edu::0bce6728-dabc-470a-b7fc-1273c37eafb0" providerId="AD" clId="Web-{E386831D-ECE5-E1EF-6777-8E7565D8EBC0}" dt="2022-09-29T16:46:38.671" v="506" actId="1076"/>
        <pc:sldMkLst>
          <pc:docMk/>
          <pc:sldMk cId="1926909486" sldId="259"/>
        </pc:sldMkLst>
        <pc:spChg chg="mod">
          <ac:chgData name="Michael Ciocco" userId="S::michael_ciocco@ocean.edu::0bce6728-dabc-470a-b7fc-1273c37eafb0" providerId="AD" clId="Web-{E386831D-ECE5-E1EF-6777-8E7565D8EBC0}" dt="2022-09-29T16:37:27.888" v="364" actId="20577"/>
          <ac:spMkLst>
            <pc:docMk/>
            <pc:sldMk cId="1926909486" sldId="259"/>
            <ac:spMk id="2" creationId="{F67B66B2-B4C2-79ED-CDD4-3E916F9C5342}"/>
          </ac:spMkLst>
        </pc:spChg>
        <pc:spChg chg="del">
          <ac:chgData name="Michael Ciocco" userId="S::michael_ciocco@ocean.edu::0bce6728-dabc-470a-b7fc-1273c37eafb0" providerId="AD" clId="Web-{E386831D-ECE5-E1EF-6777-8E7565D8EBC0}" dt="2022-09-29T16:37:32.341" v="365"/>
          <ac:spMkLst>
            <pc:docMk/>
            <pc:sldMk cId="1926909486" sldId="259"/>
            <ac:spMk id="3" creationId="{265886D9-E25F-6D1F-6098-6C5056607DE3}"/>
          </ac:spMkLst>
        </pc:spChg>
        <pc:spChg chg="add mod">
          <ac:chgData name="Michael Ciocco" userId="S::michael_ciocco@ocean.edu::0bce6728-dabc-470a-b7fc-1273c37eafb0" providerId="AD" clId="Web-{E386831D-ECE5-E1EF-6777-8E7565D8EBC0}" dt="2022-09-29T16:43:54.165" v="503" actId="20577"/>
          <ac:spMkLst>
            <pc:docMk/>
            <pc:sldMk cId="1926909486" sldId="259"/>
            <ac:spMk id="5" creationId="{D246010E-B1A3-70A8-C35E-45353DECE5F3}"/>
          </ac:spMkLst>
        </pc:spChg>
        <pc:picChg chg="add mod ord">
          <ac:chgData name="Michael Ciocco" userId="S::michael_ciocco@ocean.edu::0bce6728-dabc-470a-b7fc-1273c37eafb0" providerId="AD" clId="Web-{E386831D-ECE5-E1EF-6777-8E7565D8EBC0}" dt="2022-09-29T16:46:38.671" v="506" actId="1076"/>
          <ac:picMkLst>
            <pc:docMk/>
            <pc:sldMk cId="1926909486" sldId="259"/>
            <ac:picMk id="4" creationId="{1878BF9E-7776-AAE7-EA5F-8AF47389D990}"/>
          </ac:picMkLst>
        </pc:picChg>
      </pc:sldChg>
      <pc:sldChg chg="addSp delSp modSp mod setBg modClrScheme addAnim chgLayout">
        <pc:chgData name="Michael Ciocco" userId="S::michael_ciocco@ocean.edu::0bce6728-dabc-470a-b7fc-1273c37eafb0" providerId="AD" clId="Web-{E386831D-ECE5-E1EF-6777-8E7565D8EBC0}" dt="2022-09-29T19:08:49.991" v="1038" actId="1076"/>
        <pc:sldMkLst>
          <pc:docMk/>
          <pc:sldMk cId="2639732393" sldId="260"/>
        </pc:sldMkLst>
        <pc:spChg chg="mod ord">
          <ac:chgData name="Michael Ciocco" userId="S::michael_ciocco@ocean.edu::0bce6728-dabc-470a-b7fc-1273c37eafb0" providerId="AD" clId="Web-{E386831D-ECE5-E1EF-6777-8E7565D8EBC0}" dt="2022-09-29T18:32:45.871" v="594" actId="1076"/>
          <ac:spMkLst>
            <pc:docMk/>
            <pc:sldMk cId="2639732393" sldId="260"/>
            <ac:spMk id="2" creationId="{D9B17D42-60B9-D5BC-B372-C6AED7EF392A}"/>
          </ac:spMkLst>
        </pc:spChg>
        <pc:spChg chg="del">
          <ac:chgData name="Michael Ciocco" userId="S::michael_ciocco@ocean.edu::0bce6728-dabc-470a-b7fc-1273c37eafb0" providerId="AD" clId="Web-{E386831D-ECE5-E1EF-6777-8E7565D8EBC0}" dt="2022-09-29T16:47:04.062" v="507"/>
          <ac:spMkLst>
            <pc:docMk/>
            <pc:sldMk cId="2639732393" sldId="260"/>
            <ac:spMk id="3" creationId="{57BB0294-B495-B60E-6E0D-ABE9912A3F58}"/>
          </ac:spMkLst>
        </pc:spChg>
        <pc:spChg chg="add del mod">
          <ac:chgData name="Michael Ciocco" userId="S::michael_ciocco@ocean.edu::0bce6728-dabc-470a-b7fc-1273c37eafb0" providerId="AD" clId="Web-{E386831D-ECE5-E1EF-6777-8E7565D8EBC0}" dt="2022-09-29T16:47:13.172" v="513"/>
          <ac:spMkLst>
            <pc:docMk/>
            <pc:sldMk cId="2639732393" sldId="260"/>
            <ac:spMk id="5" creationId="{F21E1464-2C0E-D6F8-8F8A-97CC4730083B}"/>
          </ac:spMkLst>
        </pc:spChg>
        <pc:spChg chg="add mod">
          <ac:chgData name="Michael Ciocco" userId="S::michael_ciocco@ocean.edu::0bce6728-dabc-470a-b7fc-1273c37eafb0" providerId="AD" clId="Web-{E386831D-ECE5-E1EF-6777-8E7565D8EBC0}" dt="2022-09-29T18:40:49.528" v="640" actId="20577"/>
          <ac:spMkLst>
            <pc:docMk/>
            <pc:sldMk cId="2639732393" sldId="260"/>
            <ac:spMk id="6" creationId="{F1848041-6DF1-099F-2768-F584AD37AF4C}"/>
          </ac:spMkLst>
        </pc:spChg>
        <pc:spChg chg="add del mod ord">
          <ac:chgData name="Michael Ciocco" userId="S::michael_ciocco@ocean.edu::0bce6728-dabc-470a-b7fc-1273c37eafb0" providerId="AD" clId="Web-{E386831D-ECE5-E1EF-6777-8E7565D8EBC0}" dt="2022-09-29T16:47:52.845" v="515"/>
          <ac:spMkLst>
            <pc:docMk/>
            <pc:sldMk cId="2639732393" sldId="260"/>
            <ac:spMk id="7" creationId="{61BE3EE0-0093-515B-D890-8D25B2A80493}"/>
          </ac:spMkLst>
        </pc:spChg>
        <pc:spChg chg="add mod">
          <ac:chgData name="Michael Ciocco" userId="S::michael_ciocco@ocean.edu::0bce6728-dabc-470a-b7fc-1273c37eafb0" providerId="AD" clId="Web-{E386831D-ECE5-E1EF-6777-8E7565D8EBC0}" dt="2022-09-29T19:08:49.991" v="1038" actId="1076"/>
          <ac:spMkLst>
            <pc:docMk/>
            <pc:sldMk cId="2639732393" sldId="260"/>
            <ac:spMk id="7" creationId="{7710848C-7741-3ABB-B9D6-614B107AD2C0}"/>
          </ac:spMkLst>
        </pc:spChg>
        <pc:spChg chg="add mod">
          <ac:chgData name="Michael Ciocco" userId="S::michael_ciocco@ocean.edu::0bce6728-dabc-470a-b7fc-1273c37eafb0" providerId="AD" clId="Web-{E386831D-ECE5-E1EF-6777-8E7565D8EBC0}" dt="2022-09-29T18:33:15.700" v="597" actId="14100"/>
          <ac:spMkLst>
            <pc:docMk/>
            <pc:sldMk cId="2639732393" sldId="260"/>
            <ac:spMk id="8" creationId="{5E1F3A3C-C33D-F1D2-1249-75E28A41EE60}"/>
          </ac:spMkLst>
        </pc:spChg>
        <pc:spChg chg="add">
          <ac:chgData name="Michael Ciocco" userId="S::michael_ciocco@ocean.edu::0bce6728-dabc-470a-b7fc-1273c37eafb0" providerId="AD" clId="Web-{E386831D-ECE5-E1EF-6777-8E7565D8EBC0}" dt="2022-09-29T16:52:48.292" v="555"/>
          <ac:spMkLst>
            <pc:docMk/>
            <pc:sldMk cId="2639732393" sldId="260"/>
            <ac:spMk id="13" creationId="{B210AC1D-4063-4C6E-9528-FA9C4C0C18E6}"/>
          </ac:spMkLst>
        </pc:spChg>
        <pc:spChg chg="add">
          <ac:chgData name="Michael Ciocco" userId="S::michael_ciocco@ocean.edu::0bce6728-dabc-470a-b7fc-1273c37eafb0" providerId="AD" clId="Web-{E386831D-ECE5-E1EF-6777-8E7565D8EBC0}" dt="2022-09-29T16:52:48.292" v="555"/>
          <ac:spMkLst>
            <pc:docMk/>
            <pc:sldMk cId="2639732393" sldId="260"/>
            <ac:spMk id="15" creationId="{02F8C595-E68C-4306-AED8-DC7826A0A506}"/>
          </ac:spMkLst>
        </pc:spChg>
        <pc:picChg chg="add del mod">
          <ac:chgData name="Michael Ciocco" userId="S::michael_ciocco@ocean.edu::0bce6728-dabc-470a-b7fc-1273c37eafb0" providerId="AD" clId="Web-{E386831D-ECE5-E1EF-6777-8E7565D8EBC0}" dt="2022-09-29T18:30:38.117" v="588"/>
          <ac:picMkLst>
            <pc:docMk/>
            <pc:sldMk cId="2639732393" sldId="260"/>
            <ac:picMk id="3" creationId="{85E747F1-F05B-0659-E645-EDE91F6ED88A}"/>
          </ac:picMkLst>
        </pc:picChg>
        <pc:picChg chg="add mod ord">
          <ac:chgData name="Michael Ciocco" userId="S::michael_ciocco@ocean.edu::0bce6728-dabc-470a-b7fc-1273c37eafb0" providerId="AD" clId="Web-{E386831D-ECE5-E1EF-6777-8E7565D8EBC0}" dt="2022-09-29T16:52:48.292" v="555"/>
          <ac:picMkLst>
            <pc:docMk/>
            <pc:sldMk cId="2639732393" sldId="260"/>
            <ac:picMk id="4" creationId="{A433912E-3D94-2882-7308-400062C6F0C4}"/>
          </ac:picMkLst>
        </pc:picChg>
        <pc:picChg chg="add mod">
          <ac:chgData name="Michael Ciocco" userId="S::michael_ciocco@ocean.edu::0bce6728-dabc-470a-b7fc-1273c37eafb0" providerId="AD" clId="Web-{E386831D-ECE5-E1EF-6777-8E7565D8EBC0}" dt="2022-09-29T18:33:06.106" v="596" actId="1076"/>
          <ac:picMkLst>
            <pc:docMk/>
            <pc:sldMk cId="2639732393" sldId="260"/>
            <ac:picMk id="5" creationId="{760892EA-4CA6-D3C9-7F84-0776703A3873}"/>
          </ac:picMkLst>
        </pc:picChg>
        <pc:cxnChg chg="add">
          <ac:chgData name="Michael Ciocco" userId="S::michael_ciocco@ocean.edu::0bce6728-dabc-470a-b7fc-1273c37eafb0" providerId="AD" clId="Web-{E386831D-ECE5-E1EF-6777-8E7565D8EBC0}" dt="2022-09-29T16:52:48.292" v="555"/>
          <ac:cxnSpMkLst>
            <pc:docMk/>
            <pc:sldMk cId="2639732393" sldId="260"/>
            <ac:cxnSpMk id="17" creationId="{E58B1629-F209-47B0-BA59-6BD937DBB08F}"/>
          </ac:cxnSpMkLst>
        </pc:cxnChg>
      </pc:sldChg>
      <pc:sldChg chg="del">
        <pc:chgData name="Michael Ciocco" userId="S::michael_ciocco@ocean.edu::0bce6728-dabc-470a-b7fc-1273c37eafb0" providerId="AD" clId="Web-{E386831D-ECE5-E1EF-6777-8E7565D8EBC0}" dt="2022-09-29T18:28:34.691" v="581"/>
        <pc:sldMkLst>
          <pc:docMk/>
          <pc:sldMk cId="435535821" sldId="261"/>
        </pc:sldMkLst>
      </pc:sldChg>
      <pc:sldChg chg="del">
        <pc:chgData name="Michael Ciocco" userId="S::michael_ciocco@ocean.edu::0bce6728-dabc-470a-b7fc-1273c37eafb0" providerId="AD" clId="Web-{E386831D-ECE5-E1EF-6777-8E7565D8EBC0}" dt="2022-09-29T18:32:19.089" v="592"/>
        <pc:sldMkLst>
          <pc:docMk/>
          <pc:sldMk cId="3760018512" sldId="262"/>
        </pc:sldMkLst>
      </pc:sldChg>
      <pc:sldChg chg="addSp delSp modSp mod setBg">
        <pc:chgData name="Michael Ciocco" userId="S::michael_ciocco@ocean.edu::0bce6728-dabc-470a-b7fc-1273c37eafb0" providerId="AD" clId="Web-{E386831D-ECE5-E1EF-6777-8E7565D8EBC0}" dt="2022-09-29T19:10:12.619" v="1088" actId="20577"/>
        <pc:sldMkLst>
          <pc:docMk/>
          <pc:sldMk cId="1160473852" sldId="263"/>
        </pc:sldMkLst>
        <pc:spChg chg="mod">
          <ac:chgData name="Michael Ciocco" userId="S::michael_ciocco@ocean.edu::0bce6728-dabc-470a-b7fc-1273c37eafb0" providerId="AD" clId="Web-{E386831D-ECE5-E1EF-6777-8E7565D8EBC0}" dt="2022-09-29T18:45:22.006" v="795"/>
          <ac:spMkLst>
            <pc:docMk/>
            <pc:sldMk cId="1160473852" sldId="263"/>
            <ac:spMk id="2" creationId="{8C94B216-9421-EDCF-7244-C719157F6F95}"/>
          </ac:spMkLst>
        </pc:spChg>
        <pc:spChg chg="add del mod">
          <ac:chgData name="Michael Ciocco" userId="S::michael_ciocco@ocean.edu::0bce6728-dabc-470a-b7fc-1273c37eafb0" providerId="AD" clId="Web-{E386831D-ECE5-E1EF-6777-8E7565D8EBC0}" dt="2022-09-29T19:10:12.619" v="1088" actId="20577"/>
          <ac:spMkLst>
            <pc:docMk/>
            <pc:sldMk cId="1160473852" sldId="263"/>
            <ac:spMk id="3" creationId="{C701C543-545C-1638-8F6B-4DDEA2A33CFB}"/>
          </ac:spMkLst>
        </pc:spChg>
        <pc:spChg chg="add del mod">
          <ac:chgData name="Michael Ciocco" userId="S::michael_ciocco@ocean.edu::0bce6728-dabc-470a-b7fc-1273c37eafb0" providerId="AD" clId="Web-{E386831D-ECE5-E1EF-6777-8E7565D8EBC0}" dt="2022-09-29T18:45:05.896" v="792"/>
          <ac:spMkLst>
            <pc:docMk/>
            <pc:sldMk cId="1160473852" sldId="263"/>
            <ac:spMk id="6" creationId="{3EC8EFBA-14EB-1DAF-F544-5ECCC4D4426D}"/>
          </ac:spMkLst>
        </pc:spChg>
        <pc:spChg chg="add del">
          <ac:chgData name="Michael Ciocco" userId="S::michael_ciocco@ocean.edu::0bce6728-dabc-470a-b7fc-1273c37eafb0" providerId="AD" clId="Web-{E386831D-ECE5-E1EF-6777-8E7565D8EBC0}" dt="2022-09-29T18:45:22.006" v="795"/>
          <ac:spMkLst>
            <pc:docMk/>
            <pc:sldMk cId="1160473852" sldId="263"/>
            <ac:spMk id="9" creationId="{B210AC1D-4063-4C6E-9528-FA9C4C0C18E6}"/>
          </ac:spMkLst>
        </pc:spChg>
        <pc:spChg chg="add del">
          <ac:chgData name="Michael Ciocco" userId="S::michael_ciocco@ocean.edu::0bce6728-dabc-470a-b7fc-1273c37eafb0" providerId="AD" clId="Web-{E386831D-ECE5-E1EF-6777-8E7565D8EBC0}" dt="2022-09-29T18:45:22.006" v="795"/>
          <ac:spMkLst>
            <pc:docMk/>
            <pc:sldMk cId="1160473852" sldId="263"/>
            <ac:spMk id="11" creationId="{02F8C595-E68C-4306-AED8-DC7826A0A506}"/>
          </ac:spMkLst>
        </pc:spChg>
        <pc:spChg chg="add">
          <ac:chgData name="Michael Ciocco" userId="S::michael_ciocco@ocean.edu::0bce6728-dabc-470a-b7fc-1273c37eafb0" providerId="AD" clId="Web-{E386831D-ECE5-E1EF-6777-8E7565D8EBC0}" dt="2022-09-29T18:45:22.006" v="795"/>
          <ac:spMkLst>
            <pc:docMk/>
            <pc:sldMk cId="1160473852" sldId="263"/>
            <ac:spMk id="18" creationId="{9F7D5CDA-D291-4307-BF55-1381FED29634}"/>
          </ac:spMkLst>
        </pc:spChg>
        <pc:spChg chg="add">
          <ac:chgData name="Michael Ciocco" userId="S::michael_ciocco@ocean.edu::0bce6728-dabc-470a-b7fc-1273c37eafb0" providerId="AD" clId="Web-{E386831D-ECE5-E1EF-6777-8E7565D8EBC0}" dt="2022-09-29T18:45:22.006" v="795"/>
          <ac:spMkLst>
            <pc:docMk/>
            <pc:sldMk cId="1160473852" sldId="263"/>
            <ac:spMk id="20" creationId="{59B296B9-C5A5-4E4F-9B60-C907B5F1466C}"/>
          </ac:spMkLst>
        </pc:spChg>
        <pc:picChg chg="add mod ord">
          <ac:chgData name="Michael Ciocco" userId="S::michael_ciocco@ocean.edu::0bce6728-dabc-470a-b7fc-1273c37eafb0" providerId="AD" clId="Web-{E386831D-ECE5-E1EF-6777-8E7565D8EBC0}" dt="2022-09-29T18:45:22.006" v="795"/>
          <ac:picMkLst>
            <pc:docMk/>
            <pc:sldMk cId="1160473852" sldId="263"/>
            <ac:picMk id="5" creationId="{A135B610-3040-C5EB-B058-5F2771DD3870}"/>
          </ac:picMkLst>
        </pc:picChg>
        <pc:cxnChg chg="add del">
          <ac:chgData name="Michael Ciocco" userId="S::michael_ciocco@ocean.edu::0bce6728-dabc-470a-b7fc-1273c37eafb0" providerId="AD" clId="Web-{E386831D-ECE5-E1EF-6777-8E7565D8EBC0}" dt="2022-09-29T18:45:22.006" v="795"/>
          <ac:cxnSpMkLst>
            <pc:docMk/>
            <pc:sldMk cId="1160473852" sldId="263"/>
            <ac:cxnSpMk id="13" creationId="{E58B1629-F209-47B0-BA59-6BD937DBB08F}"/>
          </ac:cxnSpMkLst>
        </pc:cxnChg>
        <pc:cxnChg chg="add">
          <ac:chgData name="Michael Ciocco" userId="S::michael_ciocco@ocean.edu::0bce6728-dabc-470a-b7fc-1273c37eafb0" providerId="AD" clId="Web-{E386831D-ECE5-E1EF-6777-8E7565D8EBC0}" dt="2022-09-29T18:45:22.006" v="795"/>
          <ac:cxnSpMkLst>
            <pc:docMk/>
            <pc:sldMk cId="1160473852" sldId="263"/>
            <ac:cxnSpMk id="22" creationId="{E58B1629-F209-47B0-BA59-6BD937DBB08F}"/>
          </ac:cxnSpMkLst>
        </pc:cxnChg>
      </pc:sldChg>
      <pc:sldChg chg="modSp">
        <pc:chgData name="Michael Ciocco" userId="S::michael_ciocco@ocean.edu::0bce6728-dabc-470a-b7fc-1273c37eafb0" providerId="AD" clId="Web-{E386831D-ECE5-E1EF-6777-8E7565D8EBC0}" dt="2022-09-29T19:28:09.389" v="1369" actId="20577"/>
        <pc:sldMkLst>
          <pc:docMk/>
          <pc:sldMk cId="2296625893" sldId="264"/>
        </pc:sldMkLst>
        <pc:spChg chg="mod">
          <ac:chgData name="Michael Ciocco" userId="S::michael_ciocco@ocean.edu::0bce6728-dabc-470a-b7fc-1273c37eafb0" providerId="AD" clId="Web-{E386831D-ECE5-E1EF-6777-8E7565D8EBC0}" dt="2022-09-29T19:28:09.389" v="1369" actId="20577"/>
          <ac:spMkLst>
            <pc:docMk/>
            <pc:sldMk cId="2296625893" sldId="264"/>
            <ac:spMk id="3" creationId="{27C13C24-0A62-0AB4-376C-4BBAAD717F60}"/>
          </ac:spMkLst>
        </pc:spChg>
      </pc:sldChg>
      <pc:sldChg chg="addSp delSp modSp mod setBg">
        <pc:chgData name="Michael Ciocco" userId="S::michael_ciocco@ocean.edu::0bce6728-dabc-470a-b7fc-1273c37eafb0" providerId="AD" clId="Web-{E386831D-ECE5-E1EF-6777-8E7565D8EBC0}" dt="2022-09-29T19:13:53.407" v="1149" actId="20577"/>
        <pc:sldMkLst>
          <pc:docMk/>
          <pc:sldMk cId="1306178987" sldId="265"/>
        </pc:sldMkLst>
        <pc:spChg chg="mod">
          <ac:chgData name="Michael Ciocco" userId="S::michael_ciocco@ocean.edu::0bce6728-dabc-470a-b7fc-1273c37eafb0" providerId="AD" clId="Web-{E386831D-ECE5-E1EF-6777-8E7565D8EBC0}" dt="2022-09-29T19:03:41.543" v="903"/>
          <ac:spMkLst>
            <pc:docMk/>
            <pc:sldMk cId="1306178987" sldId="265"/>
            <ac:spMk id="2" creationId="{2B9902C4-95C8-9B33-CCB0-717F09E24D5F}"/>
          </ac:spMkLst>
        </pc:spChg>
        <pc:spChg chg="del">
          <ac:chgData name="Michael Ciocco" userId="S::michael_ciocco@ocean.edu::0bce6728-dabc-470a-b7fc-1273c37eafb0" providerId="AD" clId="Web-{E386831D-ECE5-E1EF-6777-8E7565D8EBC0}" dt="2022-09-29T19:03:35.621" v="901"/>
          <ac:spMkLst>
            <pc:docMk/>
            <pc:sldMk cId="1306178987" sldId="265"/>
            <ac:spMk id="3" creationId="{2551A060-625C-84C9-6BD1-3AB55368A881}"/>
          </ac:spMkLst>
        </pc:spChg>
        <pc:spChg chg="add mod">
          <ac:chgData name="Michael Ciocco" userId="S::michael_ciocco@ocean.edu::0bce6728-dabc-470a-b7fc-1273c37eafb0" providerId="AD" clId="Web-{E386831D-ECE5-E1EF-6777-8E7565D8EBC0}" dt="2022-09-29T19:13:53.407" v="1149" actId="20577"/>
          <ac:spMkLst>
            <pc:docMk/>
            <pc:sldMk cId="1306178987" sldId="265"/>
            <ac:spMk id="5" creationId="{DC4CF33E-0DD6-2320-23B1-C607AB3A3BBA}"/>
          </ac:spMkLst>
        </pc:spChg>
        <pc:spChg chg="add">
          <ac:chgData name="Michael Ciocco" userId="S::michael_ciocco@ocean.edu::0bce6728-dabc-470a-b7fc-1273c37eafb0" providerId="AD" clId="Web-{E386831D-ECE5-E1EF-6777-8E7565D8EBC0}" dt="2022-09-29T19:03:41.543" v="903"/>
          <ac:spMkLst>
            <pc:docMk/>
            <pc:sldMk cId="1306178987" sldId="265"/>
            <ac:spMk id="9" creationId="{D284A420-F50C-4C2C-B88E-E6F4EF504B6E}"/>
          </ac:spMkLst>
        </pc:spChg>
        <pc:spChg chg="add">
          <ac:chgData name="Michael Ciocco" userId="S::michael_ciocco@ocean.edu::0bce6728-dabc-470a-b7fc-1273c37eafb0" providerId="AD" clId="Web-{E386831D-ECE5-E1EF-6777-8E7565D8EBC0}" dt="2022-09-29T19:03:41.543" v="903"/>
          <ac:spMkLst>
            <pc:docMk/>
            <pc:sldMk cId="1306178987" sldId="265"/>
            <ac:spMk id="11" creationId="{893A6D2E-5228-4998-9E24-EFCCA024675E}"/>
          </ac:spMkLst>
        </pc:spChg>
        <pc:spChg chg="add">
          <ac:chgData name="Michael Ciocco" userId="S::michael_ciocco@ocean.edu::0bce6728-dabc-470a-b7fc-1273c37eafb0" providerId="AD" clId="Web-{E386831D-ECE5-E1EF-6777-8E7565D8EBC0}" dt="2022-09-29T19:03:41.543" v="903"/>
          <ac:spMkLst>
            <pc:docMk/>
            <pc:sldMk cId="1306178987" sldId="265"/>
            <ac:spMk id="17" creationId="{5E39F2DB-7862-4382-86B8-7D309E4B3666}"/>
          </ac:spMkLst>
        </pc:spChg>
        <pc:spChg chg="add">
          <ac:chgData name="Michael Ciocco" userId="S::michael_ciocco@ocean.edu::0bce6728-dabc-470a-b7fc-1273c37eafb0" providerId="AD" clId="Web-{E386831D-ECE5-E1EF-6777-8E7565D8EBC0}" dt="2022-09-29T19:03:41.543" v="903"/>
          <ac:spMkLst>
            <pc:docMk/>
            <pc:sldMk cId="1306178987" sldId="265"/>
            <ac:spMk id="19" creationId="{B30B727F-99CD-48A5-9962-6F0C0EA62625}"/>
          </ac:spMkLst>
        </pc:spChg>
        <pc:picChg chg="add mod ord">
          <ac:chgData name="Michael Ciocco" userId="S::michael_ciocco@ocean.edu::0bce6728-dabc-470a-b7fc-1273c37eafb0" providerId="AD" clId="Web-{E386831D-ECE5-E1EF-6777-8E7565D8EBC0}" dt="2022-09-29T19:03:41.543" v="903"/>
          <ac:picMkLst>
            <pc:docMk/>
            <pc:sldMk cId="1306178987" sldId="265"/>
            <ac:picMk id="4" creationId="{A7903F6C-FFFB-7982-EE7A-8C45F523AC44}"/>
          </ac:picMkLst>
        </pc:picChg>
        <pc:cxnChg chg="add">
          <ac:chgData name="Michael Ciocco" userId="S::michael_ciocco@ocean.edu::0bce6728-dabc-470a-b7fc-1273c37eafb0" providerId="AD" clId="Web-{E386831D-ECE5-E1EF-6777-8E7565D8EBC0}" dt="2022-09-29T19:03:41.543" v="903"/>
          <ac:cxnSpMkLst>
            <pc:docMk/>
            <pc:sldMk cId="1306178987" sldId="265"/>
            <ac:cxnSpMk id="13" creationId="{3ADB48DB-8E25-4F2F-8C02-5B793937255F}"/>
          </ac:cxnSpMkLst>
        </pc:cxnChg>
        <pc:cxnChg chg="add">
          <ac:chgData name="Michael Ciocco" userId="S::michael_ciocco@ocean.edu::0bce6728-dabc-470a-b7fc-1273c37eafb0" providerId="AD" clId="Web-{E386831D-ECE5-E1EF-6777-8E7565D8EBC0}" dt="2022-09-29T19:03:41.543" v="903"/>
          <ac:cxnSpMkLst>
            <pc:docMk/>
            <pc:sldMk cId="1306178987" sldId="265"/>
            <ac:cxnSpMk id="15" creationId="{C32BA7E3-7313-49C8-A245-A85BDEB13EB3}"/>
          </ac:cxnSpMkLst>
        </pc:cxnChg>
        <pc:cxnChg chg="add">
          <ac:chgData name="Michael Ciocco" userId="S::michael_ciocco@ocean.edu::0bce6728-dabc-470a-b7fc-1273c37eafb0" providerId="AD" clId="Web-{E386831D-ECE5-E1EF-6777-8E7565D8EBC0}" dt="2022-09-29T19:03:41.543" v="903"/>
          <ac:cxnSpMkLst>
            <pc:docMk/>
            <pc:sldMk cId="1306178987" sldId="265"/>
            <ac:cxnSpMk id="21" creationId="{2C4AD1A6-4D2B-4BD2-A7D5-B3F27077C471}"/>
          </ac:cxnSpMkLst>
        </pc:cxnChg>
      </pc:sldChg>
      <pc:sldChg chg="addSp delSp modSp">
        <pc:chgData name="Michael Ciocco" userId="S::michael_ciocco@ocean.edu::0bce6728-dabc-470a-b7fc-1273c37eafb0" providerId="AD" clId="Web-{E386831D-ECE5-E1EF-6777-8E7565D8EBC0}" dt="2022-09-29T19:26:39.902" v="1353"/>
        <pc:sldMkLst>
          <pc:docMk/>
          <pc:sldMk cId="2915715174" sldId="266"/>
        </pc:sldMkLst>
        <pc:spChg chg="add del mod">
          <ac:chgData name="Michael Ciocco" userId="S::michael_ciocco@ocean.edu::0bce6728-dabc-470a-b7fc-1273c37eafb0" providerId="AD" clId="Web-{E386831D-ECE5-E1EF-6777-8E7565D8EBC0}" dt="2022-09-29T19:26:39.902" v="1353"/>
          <ac:spMkLst>
            <pc:docMk/>
            <pc:sldMk cId="2915715174" sldId="266"/>
            <ac:spMk id="3" creationId="{8A9EC653-924A-DB4B-F3BF-12A92CB8121E}"/>
          </ac:spMkLst>
        </pc:spChg>
        <pc:graphicFrameChg chg="add del">
          <ac:chgData name="Michael Ciocco" userId="S::michael_ciocco@ocean.edu::0bce6728-dabc-470a-b7fc-1273c37eafb0" providerId="AD" clId="Web-{E386831D-ECE5-E1EF-6777-8E7565D8EBC0}" dt="2022-09-29T19:26:39.886" v="1352"/>
          <ac:graphicFrameMkLst>
            <pc:docMk/>
            <pc:sldMk cId="2915715174" sldId="266"/>
            <ac:graphicFrameMk id="5" creationId="{A2440756-D9E8-032F-C62D-A0743438EB12}"/>
          </ac:graphicFrameMkLst>
        </pc:graphicFrameChg>
        <pc:graphicFrameChg chg="add">
          <ac:chgData name="Michael Ciocco" userId="S::michael_ciocco@ocean.edu::0bce6728-dabc-470a-b7fc-1273c37eafb0" providerId="AD" clId="Web-{E386831D-ECE5-E1EF-6777-8E7565D8EBC0}" dt="2022-09-29T19:26:39.902" v="1353"/>
          <ac:graphicFrameMkLst>
            <pc:docMk/>
            <pc:sldMk cId="2915715174" sldId="266"/>
            <ac:graphicFrameMk id="7" creationId="{C3C13423-A50F-87C1-CAE1-CD12514748B0}"/>
          </ac:graphicFrameMkLst>
        </pc:graphicFrameChg>
      </pc:sldChg>
      <pc:sldChg chg="addSp delSp modSp ord">
        <pc:chgData name="Michael Ciocco" userId="S::michael_ciocco@ocean.edu::0bce6728-dabc-470a-b7fc-1273c37eafb0" providerId="AD" clId="Web-{E386831D-ECE5-E1EF-6777-8E7565D8EBC0}" dt="2022-10-01T18:26:29.918" v="1646" actId="1076"/>
        <pc:sldMkLst>
          <pc:docMk/>
          <pc:sldMk cId="3944006228" sldId="267"/>
        </pc:sldMkLst>
        <pc:spChg chg="mod">
          <ac:chgData name="Michael Ciocco" userId="S::michael_ciocco@ocean.edu::0bce6728-dabc-470a-b7fc-1273c37eafb0" providerId="AD" clId="Web-{E386831D-ECE5-E1EF-6777-8E7565D8EBC0}" dt="2022-10-01T18:26:15.949" v="1642" actId="20577"/>
          <ac:spMkLst>
            <pc:docMk/>
            <pc:sldMk cId="3944006228" sldId="267"/>
            <ac:spMk id="2" creationId="{28124625-7787-B1E9-8A4B-581EB33E5EC6}"/>
          </ac:spMkLst>
        </pc:spChg>
        <pc:spChg chg="del">
          <ac:chgData name="Michael Ciocco" userId="S::michael_ciocco@ocean.edu::0bce6728-dabc-470a-b7fc-1273c37eafb0" providerId="AD" clId="Web-{E386831D-ECE5-E1EF-6777-8E7565D8EBC0}" dt="2022-10-01T18:20:28.316" v="1615"/>
          <ac:spMkLst>
            <pc:docMk/>
            <pc:sldMk cId="3944006228" sldId="267"/>
            <ac:spMk id="3" creationId="{0509A364-8B04-F6DA-17DC-C32343AEB94A}"/>
          </ac:spMkLst>
        </pc:spChg>
        <pc:spChg chg="add mod">
          <ac:chgData name="Michael Ciocco" userId="S::michael_ciocco@ocean.edu::0bce6728-dabc-470a-b7fc-1273c37eafb0" providerId="AD" clId="Web-{E386831D-ECE5-E1EF-6777-8E7565D8EBC0}" dt="2022-10-01T18:26:29.918" v="1646" actId="1076"/>
          <ac:spMkLst>
            <pc:docMk/>
            <pc:sldMk cId="3944006228" sldId="267"/>
            <ac:spMk id="5" creationId="{4CAED8FA-0699-60D2-F021-4680C54C478D}"/>
          </ac:spMkLst>
        </pc:spChg>
        <pc:picChg chg="add mod ord">
          <ac:chgData name="Michael Ciocco" userId="S::michael_ciocco@ocean.edu::0bce6728-dabc-470a-b7fc-1273c37eafb0" providerId="AD" clId="Web-{E386831D-ECE5-E1EF-6777-8E7565D8EBC0}" dt="2022-10-01T18:20:33.582" v="1617" actId="1076"/>
          <ac:picMkLst>
            <pc:docMk/>
            <pc:sldMk cId="3944006228" sldId="267"/>
            <ac:picMk id="4" creationId="{E1ED64F5-D47F-7039-EABA-31155F2BE89A}"/>
          </ac:picMkLst>
        </pc:picChg>
      </pc:sldChg>
      <pc:sldChg chg="addSp modSp">
        <pc:chgData name="Michael Ciocco" userId="S::michael_ciocco@ocean.edu::0bce6728-dabc-470a-b7fc-1273c37eafb0" providerId="AD" clId="Web-{E386831D-ECE5-E1EF-6777-8E7565D8EBC0}" dt="2022-10-01T18:40:58.405" v="1931" actId="20577"/>
        <pc:sldMkLst>
          <pc:docMk/>
          <pc:sldMk cId="4230963676" sldId="268"/>
        </pc:sldMkLst>
        <pc:spChg chg="mod">
          <ac:chgData name="Michael Ciocco" userId="S::michael_ciocco@ocean.edu::0bce6728-dabc-470a-b7fc-1273c37eafb0" providerId="AD" clId="Web-{E386831D-ECE5-E1EF-6777-8E7565D8EBC0}" dt="2022-10-01T18:40:58.405" v="1931" actId="20577"/>
          <ac:spMkLst>
            <pc:docMk/>
            <pc:sldMk cId="4230963676" sldId="268"/>
            <ac:spMk id="3" creationId="{2528045E-FC3B-93C7-42A7-79B6B3F847C5}"/>
          </ac:spMkLst>
        </pc:spChg>
        <pc:spChg chg="add mod">
          <ac:chgData name="Michael Ciocco" userId="S::michael_ciocco@ocean.edu::0bce6728-dabc-470a-b7fc-1273c37eafb0" providerId="AD" clId="Web-{E386831D-ECE5-E1EF-6777-8E7565D8EBC0}" dt="2022-09-29T19:30:30.253" v="1417" actId="1076"/>
          <ac:spMkLst>
            <pc:docMk/>
            <pc:sldMk cId="4230963676" sldId="268"/>
            <ac:spMk id="5" creationId="{37EF291D-9638-DAC4-35EF-11798459CEBF}"/>
          </ac:spMkLst>
        </pc:spChg>
        <pc:picChg chg="add mod">
          <ac:chgData name="Michael Ciocco" userId="S::michael_ciocco@ocean.edu::0bce6728-dabc-470a-b7fc-1273c37eafb0" providerId="AD" clId="Web-{E386831D-ECE5-E1EF-6777-8E7565D8EBC0}" dt="2022-09-29T19:32:51.180" v="1441" actId="1076"/>
          <ac:picMkLst>
            <pc:docMk/>
            <pc:sldMk cId="4230963676" sldId="268"/>
            <ac:picMk id="4" creationId="{F405E3C7-1F98-B144-1DAB-590A097DCD7B}"/>
          </ac:picMkLst>
        </pc:picChg>
      </pc:sldChg>
      <pc:sldChg chg="del">
        <pc:chgData name="Michael Ciocco" userId="S::michael_ciocco@ocean.edu::0bce6728-dabc-470a-b7fc-1273c37eafb0" providerId="AD" clId="Web-{E386831D-ECE5-E1EF-6777-8E7565D8EBC0}" dt="2022-10-01T18:20:07.800" v="1614"/>
        <pc:sldMkLst>
          <pc:docMk/>
          <pc:sldMk cId="882650703" sldId="269"/>
        </pc:sldMkLst>
      </pc:sldChg>
      <pc:sldChg chg="del">
        <pc:chgData name="Michael Ciocco" userId="S::michael_ciocco@ocean.edu::0bce6728-dabc-470a-b7fc-1273c37eafb0" providerId="AD" clId="Web-{E386831D-ECE5-E1EF-6777-8E7565D8EBC0}" dt="2022-10-01T18:24:53.337" v="1637"/>
        <pc:sldMkLst>
          <pc:docMk/>
          <pc:sldMk cId="4153202140" sldId="270"/>
        </pc:sldMkLst>
      </pc:sldChg>
      <pc:sldChg chg="addSp delSp modSp new">
        <pc:chgData name="Michael Ciocco" userId="S::michael_ciocco@ocean.edu::0bce6728-dabc-470a-b7fc-1273c37eafb0" providerId="AD" clId="Web-{E386831D-ECE5-E1EF-6777-8E7565D8EBC0}" dt="2022-10-01T19:31:50.992" v="2416" actId="14100"/>
        <pc:sldMkLst>
          <pc:docMk/>
          <pc:sldMk cId="1345707397" sldId="271"/>
        </pc:sldMkLst>
        <pc:spChg chg="mod">
          <ac:chgData name="Michael Ciocco" userId="S::michael_ciocco@ocean.edu::0bce6728-dabc-470a-b7fc-1273c37eafb0" providerId="AD" clId="Web-{E386831D-ECE5-E1EF-6777-8E7565D8EBC0}" dt="2022-10-01T19:18:28.209" v="2322" actId="20577"/>
          <ac:spMkLst>
            <pc:docMk/>
            <pc:sldMk cId="1345707397" sldId="271"/>
            <ac:spMk id="2" creationId="{CD24A6A3-3EA6-C6E4-B553-C47B18AB0F6F}"/>
          </ac:spMkLst>
        </pc:spChg>
        <pc:spChg chg="del">
          <ac:chgData name="Michael Ciocco" userId="S::michael_ciocco@ocean.edu::0bce6728-dabc-470a-b7fc-1273c37eafb0" providerId="AD" clId="Web-{E386831D-ECE5-E1EF-6777-8E7565D8EBC0}" dt="2022-10-01T18:45:47.708" v="1935"/>
          <ac:spMkLst>
            <pc:docMk/>
            <pc:sldMk cId="1345707397" sldId="271"/>
            <ac:spMk id="3" creationId="{DBF79C89-3209-82A0-3622-27F0F0D70D2E}"/>
          </ac:spMkLst>
        </pc:spChg>
        <pc:spChg chg="add del mod">
          <ac:chgData name="Michael Ciocco" userId="S::michael_ciocco@ocean.edu::0bce6728-dabc-470a-b7fc-1273c37eafb0" providerId="AD" clId="Web-{E386831D-ECE5-E1EF-6777-8E7565D8EBC0}" dt="2022-10-01T18:45:58.646" v="1938"/>
          <ac:spMkLst>
            <pc:docMk/>
            <pc:sldMk cId="1345707397" sldId="271"/>
            <ac:spMk id="5" creationId="{FCC7C1C8-89A2-208F-F207-05E021B4A6C6}"/>
          </ac:spMkLst>
        </pc:spChg>
        <pc:spChg chg="add del mod">
          <ac:chgData name="Michael Ciocco" userId="S::michael_ciocco@ocean.edu::0bce6728-dabc-470a-b7fc-1273c37eafb0" providerId="AD" clId="Web-{E386831D-ECE5-E1EF-6777-8E7565D8EBC0}" dt="2022-10-01T19:19:42.930" v="2339"/>
          <ac:spMkLst>
            <pc:docMk/>
            <pc:sldMk cId="1345707397" sldId="271"/>
            <ac:spMk id="7" creationId="{74FC7FA7-0D7C-F740-8069-9B8DC1EE7FAA}"/>
          </ac:spMkLst>
        </pc:spChg>
        <pc:spChg chg="add mod">
          <ac:chgData name="Michael Ciocco" userId="S::michael_ciocco@ocean.edu::0bce6728-dabc-470a-b7fc-1273c37eafb0" providerId="AD" clId="Web-{E386831D-ECE5-E1EF-6777-8E7565D8EBC0}" dt="2022-10-01T19:21:22.276" v="2362" actId="20577"/>
          <ac:spMkLst>
            <pc:docMk/>
            <pc:sldMk cId="1345707397" sldId="271"/>
            <ac:spMk id="8" creationId="{2BD57AA9-8B11-6E19-C308-2762C6DF8C44}"/>
          </ac:spMkLst>
        </pc:spChg>
        <pc:spChg chg="add mod">
          <ac:chgData name="Michael Ciocco" userId="S::michael_ciocco@ocean.edu::0bce6728-dabc-470a-b7fc-1273c37eafb0" providerId="AD" clId="Web-{E386831D-ECE5-E1EF-6777-8E7565D8EBC0}" dt="2022-10-01T19:22:56.684" v="2372" actId="14100"/>
          <ac:spMkLst>
            <pc:docMk/>
            <pc:sldMk cId="1345707397" sldId="271"/>
            <ac:spMk id="15" creationId="{84164EE9-3F9E-D98E-3785-66C56EBD5733}"/>
          </ac:spMkLst>
        </pc:spChg>
        <pc:graphicFrameChg chg="add mod ord modGraphic">
          <ac:chgData name="Michael Ciocco" userId="S::michael_ciocco@ocean.edu::0bce6728-dabc-470a-b7fc-1273c37eafb0" providerId="AD" clId="Web-{E386831D-ECE5-E1EF-6777-8E7565D8EBC0}" dt="2022-10-01T19:09:27.758" v="2261"/>
          <ac:graphicFrameMkLst>
            <pc:docMk/>
            <pc:sldMk cId="1345707397" sldId="271"/>
            <ac:graphicFrameMk id="4" creationId="{C27A39E4-E1C8-F7D1-8ADF-6078590C6C2B}"/>
          </ac:graphicFrameMkLst>
        </pc:graphicFrameChg>
        <pc:graphicFrameChg chg="add del mod modGraphic">
          <ac:chgData name="Michael Ciocco" userId="S::michael_ciocco@ocean.edu::0bce6728-dabc-470a-b7fc-1273c37eafb0" providerId="AD" clId="Web-{E386831D-ECE5-E1EF-6777-8E7565D8EBC0}" dt="2022-10-01T19:19:32.570" v="2335"/>
          <ac:graphicFrameMkLst>
            <pc:docMk/>
            <pc:sldMk cId="1345707397" sldId="271"/>
            <ac:graphicFrameMk id="6" creationId="{32D9F812-81C2-DE0F-0278-30BA6A12CE84}"/>
          </ac:graphicFrameMkLst>
        </pc:graphicFrameChg>
        <pc:cxnChg chg="add mod">
          <ac:chgData name="Michael Ciocco" userId="S::michael_ciocco@ocean.edu::0bce6728-dabc-470a-b7fc-1273c37eafb0" providerId="AD" clId="Web-{E386831D-ECE5-E1EF-6777-8E7565D8EBC0}" dt="2022-10-01T19:21:09.760" v="2360" actId="14100"/>
          <ac:cxnSpMkLst>
            <pc:docMk/>
            <pc:sldMk cId="1345707397" sldId="271"/>
            <ac:cxnSpMk id="9" creationId="{784A69F8-7D35-42D6-9C85-468FFBCD79B7}"/>
          </ac:cxnSpMkLst>
        </pc:cxnChg>
        <pc:cxnChg chg="add del mod">
          <ac:chgData name="Michael Ciocco" userId="S::michael_ciocco@ocean.edu::0bce6728-dabc-470a-b7fc-1273c37eafb0" providerId="AD" clId="Web-{E386831D-ECE5-E1EF-6777-8E7565D8EBC0}" dt="2022-10-01T19:19:36.121" v="2336"/>
          <ac:cxnSpMkLst>
            <pc:docMk/>
            <pc:sldMk cId="1345707397" sldId="271"/>
            <ac:cxnSpMk id="10" creationId="{1FE6BEF0-10CE-5DDF-3540-67437C892B62}"/>
          </ac:cxnSpMkLst>
        </pc:cxnChg>
        <pc:cxnChg chg="add mod">
          <ac:chgData name="Michael Ciocco" userId="S::michael_ciocco@ocean.edu::0bce6728-dabc-470a-b7fc-1273c37eafb0" providerId="AD" clId="Web-{E386831D-ECE5-E1EF-6777-8E7565D8EBC0}" dt="2022-10-01T19:31:35.242" v="2413" actId="14100"/>
          <ac:cxnSpMkLst>
            <pc:docMk/>
            <pc:sldMk cId="1345707397" sldId="271"/>
            <ac:cxnSpMk id="11" creationId="{63B3D7CE-5833-677F-6315-3FE2399D7F6C}"/>
          </ac:cxnSpMkLst>
        </pc:cxnChg>
        <pc:cxnChg chg="add del mod">
          <ac:chgData name="Michael Ciocco" userId="S::michael_ciocco@ocean.edu::0bce6728-dabc-470a-b7fc-1273c37eafb0" providerId="AD" clId="Web-{E386831D-ECE5-E1EF-6777-8E7565D8EBC0}" dt="2022-10-01T19:19:38.008" v="2337"/>
          <ac:cxnSpMkLst>
            <pc:docMk/>
            <pc:sldMk cId="1345707397" sldId="271"/>
            <ac:cxnSpMk id="12" creationId="{F1F26A49-EF01-1270-9E4D-E3D10E60D38C}"/>
          </ac:cxnSpMkLst>
        </pc:cxnChg>
        <pc:cxnChg chg="add mod">
          <ac:chgData name="Michael Ciocco" userId="S::michael_ciocco@ocean.edu::0bce6728-dabc-470a-b7fc-1273c37eafb0" providerId="AD" clId="Web-{E386831D-ECE5-E1EF-6777-8E7565D8EBC0}" dt="2022-10-01T19:31:50.992" v="2416" actId="14100"/>
          <ac:cxnSpMkLst>
            <pc:docMk/>
            <pc:sldMk cId="1345707397" sldId="271"/>
            <ac:cxnSpMk id="13" creationId="{4DFEC9F3-6748-3D9E-5FC7-BF046F9A05C9}"/>
          </ac:cxnSpMkLst>
        </pc:cxnChg>
        <pc:cxnChg chg="add del mod">
          <ac:chgData name="Michael Ciocco" userId="S::michael_ciocco@ocean.edu::0bce6728-dabc-470a-b7fc-1273c37eafb0" providerId="AD" clId="Web-{E386831D-ECE5-E1EF-6777-8E7565D8EBC0}" dt="2022-10-01T19:19:40.539" v="2338"/>
          <ac:cxnSpMkLst>
            <pc:docMk/>
            <pc:sldMk cId="1345707397" sldId="271"/>
            <ac:cxnSpMk id="14" creationId="{6FD7620D-CB93-C0A6-80F9-0DE50DB377DA}"/>
          </ac:cxnSpMkLst>
        </pc:cxnChg>
      </pc:sldChg>
      <pc:sldChg chg="addSp modSp new ord">
        <pc:chgData name="Michael Ciocco" userId="S::michael_ciocco@ocean.edu::0bce6728-dabc-470a-b7fc-1273c37eafb0" providerId="AD" clId="Web-{E386831D-ECE5-E1EF-6777-8E7565D8EBC0}" dt="2022-10-01T18:14:46.269" v="1612" actId="1076"/>
        <pc:sldMkLst>
          <pc:docMk/>
          <pc:sldMk cId="1877355309" sldId="272"/>
        </pc:sldMkLst>
        <pc:spChg chg="mod">
          <ac:chgData name="Michael Ciocco" userId="S::michael_ciocco@ocean.edu::0bce6728-dabc-470a-b7fc-1273c37eafb0" providerId="AD" clId="Web-{E386831D-ECE5-E1EF-6777-8E7565D8EBC0}" dt="2022-10-01T18:09:37.310" v="1452" actId="20577"/>
          <ac:spMkLst>
            <pc:docMk/>
            <pc:sldMk cId="1877355309" sldId="272"/>
            <ac:spMk id="2" creationId="{B11C9798-03A1-13EE-026C-662430065494}"/>
          </ac:spMkLst>
        </pc:spChg>
        <pc:spChg chg="mod">
          <ac:chgData name="Michael Ciocco" userId="S::michael_ciocco@ocean.edu::0bce6728-dabc-470a-b7fc-1273c37eafb0" providerId="AD" clId="Web-{E386831D-ECE5-E1EF-6777-8E7565D8EBC0}" dt="2022-10-01T18:13:48.205" v="1608" actId="20577"/>
          <ac:spMkLst>
            <pc:docMk/>
            <pc:sldMk cId="1877355309" sldId="272"/>
            <ac:spMk id="3" creationId="{31B2DE6C-7876-6227-666C-D7D370D8EBBE}"/>
          </ac:spMkLst>
        </pc:spChg>
        <pc:picChg chg="add mod">
          <ac:chgData name="Michael Ciocco" userId="S::michael_ciocco@ocean.edu::0bce6728-dabc-470a-b7fc-1273c37eafb0" providerId="AD" clId="Web-{E386831D-ECE5-E1EF-6777-8E7565D8EBC0}" dt="2022-10-01T18:14:46.269" v="1612" actId="1076"/>
          <ac:picMkLst>
            <pc:docMk/>
            <pc:sldMk cId="1877355309" sldId="272"/>
            <ac:picMk id="4" creationId="{AB562457-CAA6-C204-10A2-9D2EF94CC31A}"/>
          </ac:picMkLst>
        </pc:picChg>
      </pc:sldChg>
      <pc:sldChg chg="modSp new ord">
        <pc:chgData name="Michael Ciocco" userId="S::michael_ciocco@ocean.edu::0bce6728-dabc-470a-b7fc-1273c37eafb0" providerId="AD" clId="Web-{E386831D-ECE5-E1EF-6777-8E7565D8EBC0}" dt="2022-10-01T18:37:37.323" v="1852" actId="20577"/>
        <pc:sldMkLst>
          <pc:docMk/>
          <pc:sldMk cId="2569939681" sldId="273"/>
        </pc:sldMkLst>
        <pc:spChg chg="mod">
          <ac:chgData name="Michael Ciocco" userId="S::michael_ciocco@ocean.edu::0bce6728-dabc-470a-b7fc-1273c37eafb0" providerId="AD" clId="Web-{E386831D-ECE5-E1EF-6777-8E7565D8EBC0}" dt="2022-10-01T18:37:37.323" v="1852" actId="20577"/>
          <ac:spMkLst>
            <pc:docMk/>
            <pc:sldMk cId="2569939681" sldId="273"/>
            <ac:spMk id="2" creationId="{914C61D0-C393-866E-F785-0EC9FD944A54}"/>
          </ac:spMkLst>
        </pc:spChg>
        <pc:spChg chg="mod">
          <ac:chgData name="Michael Ciocco" userId="S::michael_ciocco@ocean.edu::0bce6728-dabc-470a-b7fc-1273c37eafb0" providerId="AD" clId="Web-{E386831D-ECE5-E1EF-6777-8E7565D8EBC0}" dt="2022-10-01T18:37:27.885" v="1848" actId="20577"/>
          <ac:spMkLst>
            <pc:docMk/>
            <pc:sldMk cId="2569939681" sldId="273"/>
            <ac:spMk id="3" creationId="{56685000-80AA-37C3-C992-C2B6A03F039B}"/>
          </ac:spMkLst>
        </pc:spChg>
      </pc:sldChg>
      <pc:sldChg chg="addSp delSp modSp add replId">
        <pc:chgData name="Michael Ciocco" userId="S::michael_ciocco@ocean.edu::0bce6728-dabc-470a-b7fc-1273c37eafb0" providerId="AD" clId="Web-{E386831D-ECE5-E1EF-6777-8E7565D8EBC0}" dt="2022-10-01T19:31:10.319" v="2410" actId="14100"/>
        <pc:sldMkLst>
          <pc:docMk/>
          <pc:sldMk cId="1928148379" sldId="274"/>
        </pc:sldMkLst>
        <pc:spChg chg="mod">
          <ac:chgData name="Michael Ciocco" userId="S::michael_ciocco@ocean.edu::0bce6728-dabc-470a-b7fc-1273c37eafb0" providerId="AD" clId="Web-{E386831D-ECE5-E1EF-6777-8E7565D8EBC0}" dt="2022-10-01T19:23:58.529" v="2393" actId="20577"/>
          <ac:spMkLst>
            <pc:docMk/>
            <pc:sldMk cId="1928148379" sldId="274"/>
            <ac:spMk id="2" creationId="{CD24A6A3-3EA6-C6E4-B553-C47B18AB0F6F}"/>
          </ac:spMkLst>
        </pc:spChg>
        <pc:spChg chg="add del mod">
          <ac:chgData name="Michael Ciocco" userId="S::michael_ciocco@ocean.edu::0bce6728-dabc-470a-b7fc-1273c37eafb0" providerId="AD" clId="Web-{E386831D-ECE5-E1EF-6777-8E7565D8EBC0}" dt="2022-10-01T19:19:50.570" v="2341"/>
          <ac:spMkLst>
            <pc:docMk/>
            <pc:sldMk cId="1928148379" sldId="274"/>
            <ac:spMk id="5" creationId="{A4C94F56-D35D-E26E-742F-B6BF9E32FEAA}"/>
          </ac:spMkLst>
        </pc:spChg>
        <pc:spChg chg="mod">
          <ac:chgData name="Michael Ciocco" userId="S::michael_ciocco@ocean.edu::0bce6728-dabc-470a-b7fc-1273c37eafb0" providerId="AD" clId="Web-{E386831D-ECE5-E1EF-6777-8E7565D8EBC0}" dt="2022-10-01T19:24:51.389" v="2402" actId="20577"/>
          <ac:spMkLst>
            <pc:docMk/>
            <pc:sldMk cId="1928148379" sldId="274"/>
            <ac:spMk id="7" creationId="{74FC7FA7-0D7C-F740-8069-9B8DC1EE7FAA}"/>
          </ac:spMkLst>
        </pc:spChg>
        <pc:spChg chg="del mod">
          <ac:chgData name="Michael Ciocco" userId="S::michael_ciocco@ocean.edu::0bce6728-dabc-470a-b7fc-1273c37eafb0" providerId="AD" clId="Web-{E386831D-ECE5-E1EF-6777-8E7565D8EBC0}" dt="2022-10-01T19:19:17.351" v="2329"/>
          <ac:spMkLst>
            <pc:docMk/>
            <pc:sldMk cId="1928148379" sldId="274"/>
            <ac:spMk id="8" creationId="{2BD57AA9-8B11-6E19-C308-2762C6DF8C44}"/>
          </ac:spMkLst>
        </pc:spChg>
        <pc:spChg chg="add mod">
          <ac:chgData name="Michael Ciocco" userId="S::michael_ciocco@ocean.edu::0bce6728-dabc-470a-b7fc-1273c37eafb0" providerId="AD" clId="Web-{E386831D-ECE5-E1EF-6777-8E7565D8EBC0}" dt="2022-10-01T19:24:41.545" v="2399" actId="1076"/>
          <ac:spMkLst>
            <pc:docMk/>
            <pc:sldMk cId="1928148379" sldId="274"/>
            <ac:spMk id="16" creationId="{D4DF30AA-520C-A960-C53B-5241A3090A1A}"/>
          </ac:spMkLst>
        </pc:spChg>
        <pc:graphicFrameChg chg="del">
          <ac:chgData name="Michael Ciocco" userId="S::michael_ciocco@ocean.edu::0bce6728-dabc-470a-b7fc-1273c37eafb0" providerId="AD" clId="Web-{E386831D-ECE5-E1EF-6777-8E7565D8EBC0}" dt="2022-10-01T19:19:05.398" v="2324"/>
          <ac:graphicFrameMkLst>
            <pc:docMk/>
            <pc:sldMk cId="1928148379" sldId="274"/>
            <ac:graphicFrameMk id="4" creationId="{C27A39E4-E1C8-F7D1-8ADF-6078590C6C2B}"/>
          </ac:graphicFrameMkLst>
        </pc:graphicFrameChg>
        <pc:graphicFrameChg chg="mod">
          <ac:chgData name="Michael Ciocco" userId="S::michael_ciocco@ocean.edu::0bce6728-dabc-470a-b7fc-1273c37eafb0" providerId="AD" clId="Web-{E386831D-ECE5-E1EF-6777-8E7565D8EBC0}" dt="2022-10-01T19:19:23.382" v="2330" actId="1076"/>
          <ac:graphicFrameMkLst>
            <pc:docMk/>
            <pc:sldMk cId="1928148379" sldId="274"/>
            <ac:graphicFrameMk id="6" creationId="{32D9F812-81C2-DE0F-0278-30BA6A12CE84}"/>
          </ac:graphicFrameMkLst>
        </pc:graphicFrameChg>
        <pc:cxnChg chg="del">
          <ac:chgData name="Michael Ciocco" userId="S::michael_ciocco@ocean.edu::0bce6728-dabc-470a-b7fc-1273c37eafb0" providerId="AD" clId="Web-{E386831D-ECE5-E1EF-6777-8E7565D8EBC0}" dt="2022-10-01T19:19:10.976" v="2327"/>
          <ac:cxnSpMkLst>
            <pc:docMk/>
            <pc:sldMk cId="1928148379" sldId="274"/>
            <ac:cxnSpMk id="9" creationId="{784A69F8-7D35-42D6-9C85-468FFBCD79B7}"/>
          </ac:cxnSpMkLst>
        </pc:cxnChg>
        <pc:cxnChg chg="mod">
          <ac:chgData name="Michael Ciocco" userId="S::michael_ciocco@ocean.edu::0bce6728-dabc-470a-b7fc-1273c37eafb0" providerId="AD" clId="Web-{E386831D-ECE5-E1EF-6777-8E7565D8EBC0}" dt="2022-10-01T19:23:43.794" v="2390" actId="14100"/>
          <ac:cxnSpMkLst>
            <pc:docMk/>
            <pc:sldMk cId="1928148379" sldId="274"/>
            <ac:cxnSpMk id="10" creationId="{1FE6BEF0-10CE-5DDF-3540-67437C892B62}"/>
          </ac:cxnSpMkLst>
        </pc:cxnChg>
        <pc:cxnChg chg="del">
          <ac:chgData name="Michael Ciocco" userId="S::michael_ciocco@ocean.edu::0bce6728-dabc-470a-b7fc-1273c37eafb0" providerId="AD" clId="Web-{E386831D-ECE5-E1EF-6777-8E7565D8EBC0}" dt="2022-10-01T19:19:10.976" v="2326"/>
          <ac:cxnSpMkLst>
            <pc:docMk/>
            <pc:sldMk cId="1928148379" sldId="274"/>
            <ac:cxnSpMk id="11" creationId="{63B3D7CE-5833-677F-6315-3FE2399D7F6C}"/>
          </ac:cxnSpMkLst>
        </pc:cxnChg>
        <pc:cxnChg chg="mod">
          <ac:chgData name="Michael Ciocco" userId="S::michael_ciocco@ocean.edu::0bce6728-dabc-470a-b7fc-1273c37eafb0" providerId="AD" clId="Web-{E386831D-ECE5-E1EF-6777-8E7565D8EBC0}" dt="2022-10-01T19:30:46.397" v="2408" actId="14100"/>
          <ac:cxnSpMkLst>
            <pc:docMk/>
            <pc:sldMk cId="1928148379" sldId="274"/>
            <ac:cxnSpMk id="12" creationId="{F1F26A49-EF01-1270-9E4D-E3D10E60D38C}"/>
          </ac:cxnSpMkLst>
        </pc:cxnChg>
        <pc:cxnChg chg="del">
          <ac:chgData name="Michael Ciocco" userId="S::michael_ciocco@ocean.edu::0bce6728-dabc-470a-b7fc-1273c37eafb0" providerId="AD" clId="Web-{E386831D-ECE5-E1EF-6777-8E7565D8EBC0}" dt="2022-10-01T19:19:10.976" v="2325"/>
          <ac:cxnSpMkLst>
            <pc:docMk/>
            <pc:sldMk cId="1928148379" sldId="274"/>
            <ac:cxnSpMk id="13" creationId="{4DFEC9F3-6748-3D9E-5FC7-BF046F9A05C9}"/>
          </ac:cxnSpMkLst>
        </pc:cxnChg>
        <pc:cxnChg chg="mod">
          <ac:chgData name="Michael Ciocco" userId="S::michael_ciocco@ocean.edu::0bce6728-dabc-470a-b7fc-1273c37eafb0" providerId="AD" clId="Web-{E386831D-ECE5-E1EF-6777-8E7565D8EBC0}" dt="2022-10-01T19:31:10.319" v="2410" actId="14100"/>
          <ac:cxnSpMkLst>
            <pc:docMk/>
            <pc:sldMk cId="1928148379" sldId="274"/>
            <ac:cxnSpMk id="14" creationId="{6FD7620D-CB93-C0A6-80F9-0DE50DB377DA}"/>
          </ac:cxnSpMkLst>
        </pc:cxnChg>
      </pc:sldChg>
    </pc:docChg>
  </pc:docChgLst>
  <pc:docChgLst>
    <pc:chgData name="Michael Ciocco" userId="S::michael_ciocco@ocean.edu::0bce6728-dabc-470a-b7fc-1273c37eafb0" providerId="AD" clId="Web-{03B76297-ABC6-4798-BE40-78F159A7C747}"/>
    <pc:docChg chg="addSld modSld addMainMaster delMainMaster">
      <pc:chgData name="Michael Ciocco" userId="S::michael_ciocco@ocean.edu::0bce6728-dabc-470a-b7fc-1273c37eafb0" providerId="AD" clId="Web-{03B76297-ABC6-4798-BE40-78F159A7C747}" dt="2022-09-28T18:23:05.538" v="178" actId="20577"/>
      <pc:docMkLst>
        <pc:docMk/>
      </pc:docMkLst>
      <pc:sldChg chg="addSp delSp modSp mod setBg modClrScheme chgLayout">
        <pc:chgData name="Michael Ciocco" userId="S::michael_ciocco@ocean.edu::0bce6728-dabc-470a-b7fc-1273c37eafb0" providerId="AD" clId="Web-{03B76297-ABC6-4798-BE40-78F159A7C747}" dt="2022-09-28T18:10:37.171" v="34" actId="20577"/>
        <pc:sldMkLst>
          <pc:docMk/>
          <pc:sldMk cId="109857222" sldId="256"/>
        </pc:sldMkLst>
        <pc:spChg chg="mod">
          <ac:chgData name="Michael Ciocco" userId="S::michael_ciocco@ocean.edu::0bce6728-dabc-470a-b7fc-1273c37eafb0" providerId="AD" clId="Web-{03B76297-ABC6-4798-BE40-78F159A7C747}" dt="2022-09-28T18:10:37.171" v="34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Michael Ciocco" userId="S::michael_ciocco@ocean.edu::0bce6728-dabc-470a-b7fc-1273c37eafb0" providerId="AD" clId="Web-{03B76297-ABC6-4798-BE40-78F159A7C747}" dt="2022-09-28T18:04:34.254" v="9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Michael Ciocco" userId="S::michael_ciocco@ocean.edu::0bce6728-dabc-470a-b7fc-1273c37eafb0" providerId="AD" clId="Web-{03B76297-ABC6-4798-BE40-78F159A7C747}" dt="2022-09-28T18:07:14.977" v="26"/>
          <ac:spMkLst>
            <pc:docMk/>
            <pc:sldMk cId="109857222" sldId="256"/>
            <ac:spMk id="6" creationId="{D153D106-C681-E113-DC04-0783B2D33732}"/>
          </ac:spMkLst>
        </pc:spChg>
        <pc:spChg chg="add del">
          <ac:chgData name="Michael Ciocco" userId="S::michael_ciocco@ocean.edu::0bce6728-dabc-470a-b7fc-1273c37eafb0" providerId="AD" clId="Web-{03B76297-ABC6-4798-BE40-78F159A7C747}" dt="2022-09-28T18:03:57.909" v="6"/>
          <ac:spMkLst>
            <pc:docMk/>
            <pc:sldMk cId="109857222" sldId="256"/>
            <ac:spMk id="9" creationId="{55D20674-CF0C-4687-81B6-A613F871AF46}"/>
          </ac:spMkLst>
        </pc:spChg>
        <pc:spChg chg="add del">
          <ac:chgData name="Michael Ciocco" userId="S::michael_ciocco@ocean.edu::0bce6728-dabc-470a-b7fc-1273c37eafb0" providerId="AD" clId="Web-{03B76297-ABC6-4798-BE40-78F159A7C747}" dt="2022-09-28T18:03:57.909" v="6"/>
          <ac:spMkLst>
            <pc:docMk/>
            <pc:sldMk cId="109857222" sldId="256"/>
            <ac:spMk id="11" creationId="{6C819BFF-25C5-425C-8CD1-789F7A30D26B}"/>
          </ac:spMkLst>
        </pc:spChg>
        <pc:spChg chg="add">
          <ac:chgData name="Michael Ciocco" userId="S::michael_ciocco@ocean.edu::0bce6728-dabc-470a-b7fc-1273c37eafb0" providerId="AD" clId="Web-{03B76297-ABC6-4798-BE40-78F159A7C747}" dt="2022-09-28T18:03:57.909" v="6"/>
          <ac:spMkLst>
            <pc:docMk/>
            <pc:sldMk cId="109857222" sldId="256"/>
            <ac:spMk id="16" creationId="{E2BA2BD9-7B54-4190-8F06-3EF3658A0020}"/>
          </ac:spMkLst>
        </pc:spChg>
        <pc:spChg chg="add">
          <ac:chgData name="Michael Ciocco" userId="S::michael_ciocco@ocean.edu::0bce6728-dabc-470a-b7fc-1273c37eafb0" providerId="AD" clId="Web-{03B76297-ABC6-4798-BE40-78F159A7C747}" dt="2022-09-28T18:03:57.909" v="6"/>
          <ac:spMkLst>
            <pc:docMk/>
            <pc:sldMk cId="109857222" sldId="256"/>
            <ac:spMk id="18" creationId="{184F9D61-9303-40B4-9F7E-66A9B4EDC458}"/>
          </ac:spMkLst>
        </pc:spChg>
        <pc:spChg chg="add">
          <ac:chgData name="Michael Ciocco" userId="S::michael_ciocco@ocean.edu::0bce6728-dabc-470a-b7fc-1273c37eafb0" providerId="AD" clId="Web-{03B76297-ABC6-4798-BE40-78F159A7C747}" dt="2022-09-28T18:03:57.909" v="6"/>
          <ac:spMkLst>
            <pc:docMk/>
            <pc:sldMk cId="109857222" sldId="256"/>
            <ac:spMk id="20" creationId="{648D746A-0359-4EAE-8CF9-062E281698EC}"/>
          </ac:spMkLst>
        </pc:spChg>
        <pc:picChg chg="add del">
          <ac:chgData name="Michael Ciocco" userId="S::michael_ciocco@ocean.edu::0bce6728-dabc-470a-b7fc-1273c37eafb0" providerId="AD" clId="Web-{03B76297-ABC6-4798-BE40-78F159A7C747}" dt="2022-09-28T18:03:51.737" v="5"/>
          <ac:picMkLst>
            <pc:docMk/>
            <pc:sldMk cId="109857222" sldId="256"/>
            <ac:picMk id="4" creationId="{4C581F5F-1070-2FF8-684D-145C0EA934C3}"/>
          </ac:picMkLst>
        </pc:picChg>
        <pc:picChg chg="add mod ord">
          <ac:chgData name="Michael Ciocco" userId="S::michael_ciocco@ocean.edu::0bce6728-dabc-470a-b7fc-1273c37eafb0" providerId="AD" clId="Web-{03B76297-ABC6-4798-BE40-78F159A7C747}" dt="2022-09-28T18:05:24.146" v="23" actId="1076"/>
          <ac:picMkLst>
            <pc:docMk/>
            <pc:sldMk cId="109857222" sldId="256"/>
            <ac:picMk id="5" creationId="{75CCD634-8DCF-CBC5-E32C-AE083BB051F8}"/>
          </ac:picMkLst>
        </pc:picChg>
        <pc:cxnChg chg="add">
          <ac:chgData name="Michael Ciocco" userId="S::michael_ciocco@ocean.edu::0bce6728-dabc-470a-b7fc-1273c37eafb0" providerId="AD" clId="Web-{03B76297-ABC6-4798-BE40-78F159A7C747}" dt="2022-09-28T18:03:57.909" v="6"/>
          <ac:cxnSpMkLst>
            <pc:docMk/>
            <pc:sldMk cId="109857222" sldId="256"/>
            <ac:cxnSpMk id="22" creationId="{3816C099-0516-4486-BC06-E0DCD29DDF29}"/>
          </ac:cxnSpMkLst>
        </pc:cxnChg>
      </pc:sldChg>
      <pc:sldChg chg="modSp new">
        <pc:chgData name="Michael Ciocco" userId="S::michael_ciocco@ocean.edu::0bce6728-dabc-470a-b7fc-1273c37eafb0" providerId="AD" clId="Web-{03B76297-ABC6-4798-BE40-78F159A7C747}" dt="2022-09-28T18:12:34.456" v="46" actId="20577"/>
        <pc:sldMkLst>
          <pc:docMk/>
          <pc:sldMk cId="1732185312" sldId="257"/>
        </pc:sldMkLst>
        <pc:spChg chg="mod">
          <ac:chgData name="Michael Ciocco" userId="S::michael_ciocco@ocean.edu::0bce6728-dabc-470a-b7fc-1273c37eafb0" providerId="AD" clId="Web-{03B76297-ABC6-4798-BE40-78F159A7C747}" dt="2022-09-28T18:12:34.456" v="46" actId="20577"/>
          <ac:spMkLst>
            <pc:docMk/>
            <pc:sldMk cId="1732185312" sldId="257"/>
            <ac:spMk id="2" creationId="{5EC147C2-CCB7-9AE5-71C0-C49C646A4A5C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14:21.428" v="50" actId="20577"/>
        <pc:sldMkLst>
          <pc:docMk/>
          <pc:sldMk cId="3829017204" sldId="258"/>
        </pc:sldMkLst>
        <pc:spChg chg="mod">
          <ac:chgData name="Michael Ciocco" userId="S::michael_ciocco@ocean.edu::0bce6728-dabc-470a-b7fc-1273c37eafb0" providerId="AD" clId="Web-{03B76297-ABC6-4798-BE40-78F159A7C747}" dt="2022-09-28T18:14:21.428" v="50" actId="20577"/>
          <ac:spMkLst>
            <pc:docMk/>
            <pc:sldMk cId="3829017204" sldId="258"/>
            <ac:spMk id="2" creationId="{1D4723B7-3025-B578-6C3B-FDD67B9D05A9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14:34.538" v="57" actId="20577"/>
        <pc:sldMkLst>
          <pc:docMk/>
          <pc:sldMk cId="1926909486" sldId="259"/>
        </pc:sldMkLst>
        <pc:spChg chg="mod">
          <ac:chgData name="Michael Ciocco" userId="S::michael_ciocco@ocean.edu::0bce6728-dabc-470a-b7fc-1273c37eafb0" providerId="AD" clId="Web-{03B76297-ABC6-4798-BE40-78F159A7C747}" dt="2022-09-28T18:14:34.538" v="57" actId="20577"/>
          <ac:spMkLst>
            <pc:docMk/>
            <pc:sldMk cId="1926909486" sldId="259"/>
            <ac:spMk id="2" creationId="{F67B66B2-B4C2-79ED-CDD4-3E916F9C5342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15:06.351" v="64" actId="20577"/>
        <pc:sldMkLst>
          <pc:docMk/>
          <pc:sldMk cId="2639732393" sldId="260"/>
        </pc:sldMkLst>
        <pc:spChg chg="mod">
          <ac:chgData name="Michael Ciocco" userId="S::michael_ciocco@ocean.edu::0bce6728-dabc-470a-b7fc-1273c37eafb0" providerId="AD" clId="Web-{03B76297-ABC6-4798-BE40-78F159A7C747}" dt="2022-09-28T18:15:06.351" v="64" actId="20577"/>
          <ac:spMkLst>
            <pc:docMk/>
            <pc:sldMk cId="2639732393" sldId="260"/>
            <ac:spMk id="2" creationId="{D9B17D42-60B9-D5BC-B372-C6AED7EF392A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16:14.353" v="75" actId="20577"/>
        <pc:sldMkLst>
          <pc:docMk/>
          <pc:sldMk cId="435535821" sldId="261"/>
        </pc:sldMkLst>
        <pc:spChg chg="mod">
          <ac:chgData name="Michael Ciocco" userId="S::michael_ciocco@ocean.edu::0bce6728-dabc-470a-b7fc-1273c37eafb0" providerId="AD" clId="Web-{03B76297-ABC6-4798-BE40-78F159A7C747}" dt="2022-09-28T18:16:14.353" v="75" actId="20577"/>
          <ac:spMkLst>
            <pc:docMk/>
            <pc:sldMk cId="435535821" sldId="261"/>
            <ac:spMk id="2" creationId="{6868CD88-BDF9-0B8A-6EC7-BA2527E61E89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16:37.494" v="82" actId="20577"/>
        <pc:sldMkLst>
          <pc:docMk/>
          <pc:sldMk cId="3760018512" sldId="262"/>
        </pc:sldMkLst>
        <pc:spChg chg="mod">
          <ac:chgData name="Michael Ciocco" userId="S::michael_ciocco@ocean.edu::0bce6728-dabc-470a-b7fc-1273c37eafb0" providerId="AD" clId="Web-{03B76297-ABC6-4798-BE40-78F159A7C747}" dt="2022-09-28T18:16:37.494" v="82" actId="20577"/>
          <ac:spMkLst>
            <pc:docMk/>
            <pc:sldMk cId="3760018512" sldId="262"/>
            <ac:spMk id="2" creationId="{BA8992FE-AB7B-2077-A9C6-EB5D46DF5449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17:18.761" v="101" actId="20577"/>
        <pc:sldMkLst>
          <pc:docMk/>
          <pc:sldMk cId="1160473852" sldId="263"/>
        </pc:sldMkLst>
        <pc:spChg chg="mod">
          <ac:chgData name="Michael Ciocco" userId="S::michael_ciocco@ocean.edu::0bce6728-dabc-470a-b7fc-1273c37eafb0" providerId="AD" clId="Web-{03B76297-ABC6-4798-BE40-78F159A7C747}" dt="2022-09-28T18:17:18.761" v="101" actId="20577"/>
          <ac:spMkLst>
            <pc:docMk/>
            <pc:sldMk cId="1160473852" sldId="263"/>
            <ac:spMk id="2" creationId="{8C94B216-9421-EDCF-7244-C719157F6F95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17:40.137" v="110" actId="20577"/>
        <pc:sldMkLst>
          <pc:docMk/>
          <pc:sldMk cId="2296625893" sldId="264"/>
        </pc:sldMkLst>
        <pc:spChg chg="mod">
          <ac:chgData name="Michael Ciocco" userId="S::michael_ciocco@ocean.edu::0bce6728-dabc-470a-b7fc-1273c37eafb0" providerId="AD" clId="Web-{03B76297-ABC6-4798-BE40-78F159A7C747}" dt="2022-09-28T18:17:40.137" v="110" actId="20577"/>
          <ac:spMkLst>
            <pc:docMk/>
            <pc:sldMk cId="2296625893" sldId="264"/>
            <ac:spMk id="2" creationId="{B84C48C4-0246-540B-6D39-14990974BAD2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18:10.794" v="124" actId="20577"/>
        <pc:sldMkLst>
          <pc:docMk/>
          <pc:sldMk cId="1306178987" sldId="265"/>
        </pc:sldMkLst>
        <pc:spChg chg="mod">
          <ac:chgData name="Michael Ciocco" userId="S::michael_ciocco@ocean.edu::0bce6728-dabc-470a-b7fc-1273c37eafb0" providerId="AD" clId="Web-{03B76297-ABC6-4798-BE40-78F159A7C747}" dt="2022-09-28T18:18:10.794" v="124" actId="20577"/>
          <ac:spMkLst>
            <pc:docMk/>
            <pc:sldMk cId="1306178987" sldId="265"/>
            <ac:spMk id="2" creationId="{2B9902C4-95C8-9B33-CCB0-717F09E24D5F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21:16.597" v="136" actId="20577"/>
        <pc:sldMkLst>
          <pc:docMk/>
          <pc:sldMk cId="2915715174" sldId="266"/>
        </pc:sldMkLst>
        <pc:spChg chg="mod">
          <ac:chgData name="Michael Ciocco" userId="S::michael_ciocco@ocean.edu::0bce6728-dabc-470a-b7fc-1273c37eafb0" providerId="AD" clId="Web-{03B76297-ABC6-4798-BE40-78F159A7C747}" dt="2022-09-28T18:21:16.597" v="136" actId="20577"/>
          <ac:spMkLst>
            <pc:docMk/>
            <pc:sldMk cId="2915715174" sldId="266"/>
            <ac:spMk id="2" creationId="{71D1725D-A593-EB8C-0EDC-8C59C480BAE6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21:48.832" v="140" actId="20577"/>
        <pc:sldMkLst>
          <pc:docMk/>
          <pc:sldMk cId="3944006228" sldId="267"/>
        </pc:sldMkLst>
        <pc:spChg chg="mod">
          <ac:chgData name="Michael Ciocco" userId="S::michael_ciocco@ocean.edu::0bce6728-dabc-470a-b7fc-1273c37eafb0" providerId="AD" clId="Web-{03B76297-ABC6-4798-BE40-78F159A7C747}" dt="2022-09-28T18:21:48.832" v="140" actId="20577"/>
          <ac:spMkLst>
            <pc:docMk/>
            <pc:sldMk cId="3944006228" sldId="267"/>
            <ac:spMk id="2" creationId="{28124625-7787-B1E9-8A4B-581EB33E5EC6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22:21.505" v="151" actId="20577"/>
        <pc:sldMkLst>
          <pc:docMk/>
          <pc:sldMk cId="4230963676" sldId="268"/>
        </pc:sldMkLst>
        <pc:spChg chg="mod">
          <ac:chgData name="Michael Ciocco" userId="S::michael_ciocco@ocean.edu::0bce6728-dabc-470a-b7fc-1273c37eafb0" providerId="AD" clId="Web-{03B76297-ABC6-4798-BE40-78F159A7C747}" dt="2022-09-28T18:22:21.505" v="151" actId="20577"/>
          <ac:spMkLst>
            <pc:docMk/>
            <pc:sldMk cId="4230963676" sldId="268"/>
            <ac:spMk id="2" creationId="{A1693EF3-E774-B446-2915-EF0BEA4B9E19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22:43.928" v="169" actId="20577"/>
        <pc:sldMkLst>
          <pc:docMk/>
          <pc:sldMk cId="882650703" sldId="269"/>
        </pc:sldMkLst>
        <pc:spChg chg="mod">
          <ac:chgData name="Michael Ciocco" userId="S::michael_ciocco@ocean.edu::0bce6728-dabc-470a-b7fc-1273c37eafb0" providerId="AD" clId="Web-{03B76297-ABC6-4798-BE40-78F159A7C747}" dt="2022-09-28T18:22:43.928" v="169" actId="20577"/>
          <ac:spMkLst>
            <pc:docMk/>
            <pc:sldMk cId="882650703" sldId="269"/>
            <ac:spMk id="2" creationId="{A3A1AC9F-5432-64BC-526C-0F88099D6835}"/>
          </ac:spMkLst>
        </pc:spChg>
      </pc:sldChg>
      <pc:sldChg chg="modSp new">
        <pc:chgData name="Michael Ciocco" userId="S::michael_ciocco@ocean.edu::0bce6728-dabc-470a-b7fc-1273c37eafb0" providerId="AD" clId="Web-{03B76297-ABC6-4798-BE40-78F159A7C747}" dt="2022-09-28T18:23:05.538" v="178" actId="20577"/>
        <pc:sldMkLst>
          <pc:docMk/>
          <pc:sldMk cId="4153202140" sldId="270"/>
        </pc:sldMkLst>
        <pc:spChg chg="mod">
          <ac:chgData name="Michael Ciocco" userId="S::michael_ciocco@ocean.edu::0bce6728-dabc-470a-b7fc-1273c37eafb0" providerId="AD" clId="Web-{03B76297-ABC6-4798-BE40-78F159A7C747}" dt="2022-09-28T18:23:05.538" v="178" actId="20577"/>
          <ac:spMkLst>
            <pc:docMk/>
            <pc:sldMk cId="4153202140" sldId="270"/>
            <ac:spMk id="2" creationId="{4AE12D56-942C-9B89-CF84-3DB63DFD25B3}"/>
          </ac:spMkLst>
        </pc:spChg>
      </pc:sldChg>
      <pc:sldMasterChg chg="del delSldLayout">
        <pc:chgData name="Michael Ciocco" userId="S::michael_ciocco@ocean.edu::0bce6728-dabc-470a-b7fc-1273c37eafb0" providerId="AD" clId="Web-{03B76297-ABC6-4798-BE40-78F159A7C747}" dt="2022-09-28T18:02:38.813" v="0"/>
        <pc:sldMasterMkLst>
          <pc:docMk/>
          <pc:sldMasterMk cId="2460954070" sldId="2147483660"/>
        </pc:sldMasterMkLst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ichael Ciocco" userId="S::michael_ciocco@ocean.edu::0bce6728-dabc-470a-b7fc-1273c37eafb0" providerId="AD" clId="Web-{03B76297-ABC6-4798-BE40-78F159A7C747}" dt="2022-09-28T18:02:38.813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Michael Ciocco" userId="S::michael_ciocco@ocean.edu::0bce6728-dabc-470a-b7fc-1273c37eafb0" providerId="AD" clId="Web-{03B76297-ABC6-4798-BE40-78F159A7C747}" dt="2022-09-28T18:03:57.909" v="6"/>
        <pc:sldMasterMkLst>
          <pc:docMk/>
          <pc:sldMasterMk cId="1017424384" sldId="2147483672"/>
        </pc:sldMasterMkLst>
        <pc:sldLayoutChg chg="add del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1519973454" sldId="2147483673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315556503" sldId="2147483674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3195887985" sldId="2147483675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1332183776" sldId="2147483676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182158971" sldId="2147483677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3079656851" sldId="2147483678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1820012340" sldId="2147483679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990805820" sldId="2147483680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201944181" sldId="2147483681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1343041484" sldId="2147483682"/>
          </pc:sldLayoutMkLst>
        </pc:sldLayoutChg>
        <pc:sldLayoutChg chg="add del replI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017424384" sldId="2147483672"/>
            <pc:sldLayoutMk cId="1777910211" sldId="2147483683"/>
          </pc:sldLayoutMkLst>
        </pc:sldLayoutChg>
      </pc:sldMasterChg>
      <pc:sldMasterChg chg="add addSldLayout">
        <pc:chgData name="Michael Ciocco" userId="S::michael_ciocco@ocean.edu::0bce6728-dabc-470a-b7fc-1273c37eafb0" providerId="AD" clId="Web-{03B76297-ABC6-4798-BE40-78F159A7C747}" dt="2022-09-28T18:03:57.909" v="6"/>
        <pc:sldMasterMkLst>
          <pc:docMk/>
          <pc:sldMasterMk cId="1980750346" sldId="2147483707"/>
        </pc:sldMasterMkLst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943864820" sldId="2147483696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251895635" sldId="2147483697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3724717119" sldId="2147483698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2099898391" sldId="2147483699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643034606" sldId="2147483700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2470279029" sldId="2147483701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174650199" sldId="2147483702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3716798507" sldId="2147483703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3771196268" sldId="2147483704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3865623549" sldId="2147483705"/>
          </pc:sldLayoutMkLst>
        </pc:sldLayoutChg>
        <pc:sldLayoutChg chg="add">
          <pc:chgData name="Michael Ciocco" userId="S::michael_ciocco@ocean.edu::0bce6728-dabc-470a-b7fc-1273c37eafb0" providerId="AD" clId="Web-{03B76297-ABC6-4798-BE40-78F159A7C747}" dt="2022-09-28T18:03:57.909" v="6"/>
          <pc:sldLayoutMkLst>
            <pc:docMk/>
            <pc:sldMasterMk cId="1980750346" sldId="2147483707"/>
            <pc:sldLayoutMk cId="490459051" sldId="2147483706"/>
          </pc:sldLayoutMkLst>
        </pc:sldLayoutChg>
      </pc:sldMasterChg>
    </pc:docChg>
  </pc:docChgLst>
  <pc:docChgLst>
    <pc:chgData name="Eric Bras" userId="S::eric_bras@ocean.edu::88fcd415-3eee-4380-a5eb-35c9d78fd84f" providerId="AD" clId="Web-{E78EFAD5-2BFF-EC36-4F0C-FD50313662F8}"/>
    <pc:docChg chg="modSld">
      <pc:chgData name="Eric Bras" userId="S::eric_bras@ocean.edu::88fcd415-3eee-4380-a5eb-35c9d78fd84f" providerId="AD" clId="Web-{E78EFAD5-2BFF-EC36-4F0C-FD50313662F8}" dt="2022-10-12T16:40:15.972" v="0"/>
      <pc:docMkLst>
        <pc:docMk/>
      </pc:docMkLst>
      <pc:sldChg chg="modSp">
        <pc:chgData name="Eric Bras" userId="S::eric_bras@ocean.edu::88fcd415-3eee-4380-a5eb-35c9d78fd84f" providerId="AD" clId="Web-{E78EFAD5-2BFF-EC36-4F0C-FD50313662F8}" dt="2022-10-12T16:40:15.972" v="0"/>
        <pc:sldMkLst>
          <pc:docMk/>
          <pc:sldMk cId="1345707397" sldId="271"/>
        </pc:sldMkLst>
        <pc:graphicFrameChg chg="modGraphic">
          <ac:chgData name="Eric Bras" userId="S::eric_bras@ocean.edu::88fcd415-3eee-4380-a5eb-35c9d78fd84f" providerId="AD" clId="Web-{E78EFAD5-2BFF-EC36-4F0C-FD50313662F8}" dt="2022-10-12T16:40:15.972" v="0"/>
          <ac:graphicFrameMkLst>
            <pc:docMk/>
            <pc:sldMk cId="1345707397" sldId="271"/>
            <ac:graphicFrameMk id="4" creationId="{C27A39E4-E1C8-F7D1-8ADF-6078590C6C2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9115F-5B25-4754-8E07-165E6B2EE13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D46EE-CF68-4218-9460-5A93ED5D66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Stocks are a type of equity financing, or granting partial ownership in a company for a price </a:t>
          </a:r>
        </a:p>
      </dgm:t>
    </dgm:pt>
    <dgm:pt modelId="{D80A2EE5-76B8-46F1-B33A-CFD1DDEF2730}" type="parTrans" cxnId="{C3DC2DB3-47EB-4E52-A95A-4F9DD0E5140F}">
      <dgm:prSet/>
      <dgm:spPr/>
      <dgm:t>
        <a:bodyPr/>
        <a:lstStyle/>
        <a:p>
          <a:endParaRPr lang="en-US"/>
        </a:p>
      </dgm:t>
    </dgm:pt>
    <dgm:pt modelId="{5C9A4B84-1E2D-4CBB-B812-A16E8542D489}" type="sibTrans" cxnId="{C3DC2DB3-47EB-4E52-A95A-4F9DD0E514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AF056A-2A97-4A72-97E9-285676F2BA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Bonds are a type of debt financing. This is lending a company money on the condition that will pay you back the principal (original amount borrowed) plus interest throughout the life of the bond. This happens semiannually. </a:t>
          </a:r>
        </a:p>
      </dgm:t>
    </dgm:pt>
    <dgm:pt modelId="{D02CDB58-1329-4C41-9707-823400CBE121}" type="parTrans" cxnId="{855AA032-BE5D-44C0-BD83-46546D6E034B}">
      <dgm:prSet/>
      <dgm:spPr/>
      <dgm:t>
        <a:bodyPr/>
        <a:lstStyle/>
        <a:p>
          <a:endParaRPr lang="en-US"/>
        </a:p>
      </dgm:t>
    </dgm:pt>
    <dgm:pt modelId="{63E198D9-042C-4A16-8091-B666E1688F1B}" type="sibTrans" cxnId="{855AA032-BE5D-44C0-BD83-46546D6E034B}">
      <dgm:prSet/>
      <dgm:spPr/>
      <dgm:t>
        <a:bodyPr/>
        <a:lstStyle/>
        <a:p>
          <a:endParaRPr lang="en-US"/>
        </a:p>
      </dgm:t>
    </dgm:pt>
    <dgm:pt modelId="{A2C92921-DDAD-4B19-A365-A5346AB9922B}" type="pres">
      <dgm:prSet presAssocID="{CD39115F-5B25-4754-8E07-165E6B2EE131}" presName="root" presStyleCnt="0">
        <dgm:presLayoutVars>
          <dgm:dir/>
          <dgm:resizeHandles val="exact"/>
        </dgm:presLayoutVars>
      </dgm:prSet>
      <dgm:spPr/>
    </dgm:pt>
    <dgm:pt modelId="{8129ADBA-186D-47C8-B9DD-4C6AC193E5D4}" type="pres">
      <dgm:prSet presAssocID="{CD39115F-5B25-4754-8E07-165E6B2EE131}" presName="container" presStyleCnt="0">
        <dgm:presLayoutVars>
          <dgm:dir/>
          <dgm:resizeHandles val="exact"/>
        </dgm:presLayoutVars>
      </dgm:prSet>
      <dgm:spPr/>
    </dgm:pt>
    <dgm:pt modelId="{CD8AF46E-354A-4952-800B-AFC8142EBE1A}" type="pres">
      <dgm:prSet presAssocID="{213D46EE-CF68-4218-9460-5A93ED5D66A2}" presName="compNode" presStyleCnt="0"/>
      <dgm:spPr/>
    </dgm:pt>
    <dgm:pt modelId="{CD105CA2-E9BC-4F0E-9758-7A64B895EF53}" type="pres">
      <dgm:prSet presAssocID="{213D46EE-CF68-4218-9460-5A93ED5D66A2}" presName="iconBgRect" presStyleLbl="bgShp" presStyleIdx="0" presStyleCnt="2"/>
      <dgm:spPr/>
    </dgm:pt>
    <dgm:pt modelId="{3881633E-9C83-4341-8CD7-015816131FD8}" type="pres">
      <dgm:prSet presAssocID="{213D46EE-CF68-4218-9460-5A93ED5D66A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CF82D7C-C38B-4521-8EDA-2B801F17B6D4}" type="pres">
      <dgm:prSet presAssocID="{213D46EE-CF68-4218-9460-5A93ED5D66A2}" presName="spaceRect" presStyleCnt="0"/>
      <dgm:spPr/>
    </dgm:pt>
    <dgm:pt modelId="{66B3D7AB-D40D-459C-ADD6-7594EF600A8B}" type="pres">
      <dgm:prSet presAssocID="{213D46EE-CF68-4218-9460-5A93ED5D66A2}" presName="textRect" presStyleLbl="revTx" presStyleIdx="0" presStyleCnt="2">
        <dgm:presLayoutVars>
          <dgm:chMax val="1"/>
          <dgm:chPref val="1"/>
        </dgm:presLayoutVars>
      </dgm:prSet>
      <dgm:spPr/>
    </dgm:pt>
    <dgm:pt modelId="{1C40593B-84A4-4218-9858-49B5A88BD148}" type="pres">
      <dgm:prSet presAssocID="{5C9A4B84-1E2D-4CBB-B812-A16E8542D489}" presName="sibTrans" presStyleLbl="sibTrans2D1" presStyleIdx="0" presStyleCnt="0"/>
      <dgm:spPr/>
    </dgm:pt>
    <dgm:pt modelId="{ECD5E614-2C24-4ECC-9B04-6D5AEA07F682}" type="pres">
      <dgm:prSet presAssocID="{28AF056A-2A97-4A72-97E9-285676F2BA22}" presName="compNode" presStyleCnt="0"/>
      <dgm:spPr/>
    </dgm:pt>
    <dgm:pt modelId="{1EF2DB3F-3F8E-45F7-8194-D1D14F568F8E}" type="pres">
      <dgm:prSet presAssocID="{28AF056A-2A97-4A72-97E9-285676F2BA22}" presName="iconBgRect" presStyleLbl="bgShp" presStyleIdx="1" presStyleCnt="2"/>
      <dgm:spPr/>
    </dgm:pt>
    <dgm:pt modelId="{703750F2-EAB1-418B-8611-EE8CB7F19CF6}" type="pres">
      <dgm:prSet presAssocID="{28AF056A-2A97-4A72-97E9-285676F2BA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84B8D61-F4E9-4648-AC16-53AB40168BE7}" type="pres">
      <dgm:prSet presAssocID="{28AF056A-2A97-4A72-97E9-285676F2BA22}" presName="spaceRect" presStyleCnt="0"/>
      <dgm:spPr/>
    </dgm:pt>
    <dgm:pt modelId="{EA7A7287-3C57-457A-988F-A91C1BB8215D}" type="pres">
      <dgm:prSet presAssocID="{28AF056A-2A97-4A72-97E9-285676F2BA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3F82008-B2FD-40B9-A0B7-B8BEB84C5CEA}" type="presOf" srcId="{5C9A4B84-1E2D-4CBB-B812-A16E8542D489}" destId="{1C40593B-84A4-4218-9858-49B5A88BD148}" srcOrd="0" destOrd="0" presId="urn:microsoft.com/office/officeart/2018/2/layout/IconCircleList"/>
    <dgm:cxn modelId="{855AA032-BE5D-44C0-BD83-46546D6E034B}" srcId="{CD39115F-5B25-4754-8E07-165E6B2EE131}" destId="{28AF056A-2A97-4A72-97E9-285676F2BA22}" srcOrd="1" destOrd="0" parTransId="{D02CDB58-1329-4C41-9707-823400CBE121}" sibTransId="{63E198D9-042C-4A16-8091-B666E1688F1B}"/>
    <dgm:cxn modelId="{24EDF293-82C9-4833-BDF8-ABE23F784CDB}" type="presOf" srcId="{28AF056A-2A97-4A72-97E9-285676F2BA22}" destId="{EA7A7287-3C57-457A-988F-A91C1BB8215D}" srcOrd="0" destOrd="0" presId="urn:microsoft.com/office/officeart/2018/2/layout/IconCircleList"/>
    <dgm:cxn modelId="{CE65E59A-AA37-400A-84DB-A1484DEA0AD6}" type="presOf" srcId="{CD39115F-5B25-4754-8E07-165E6B2EE131}" destId="{A2C92921-DDAD-4B19-A365-A5346AB9922B}" srcOrd="0" destOrd="0" presId="urn:microsoft.com/office/officeart/2018/2/layout/IconCircleList"/>
    <dgm:cxn modelId="{C3DC2DB3-47EB-4E52-A95A-4F9DD0E5140F}" srcId="{CD39115F-5B25-4754-8E07-165E6B2EE131}" destId="{213D46EE-CF68-4218-9460-5A93ED5D66A2}" srcOrd="0" destOrd="0" parTransId="{D80A2EE5-76B8-46F1-B33A-CFD1DDEF2730}" sibTransId="{5C9A4B84-1E2D-4CBB-B812-A16E8542D489}"/>
    <dgm:cxn modelId="{C8AB1CF6-8F6C-4F36-AF02-3666949EA7C3}" type="presOf" srcId="{213D46EE-CF68-4218-9460-5A93ED5D66A2}" destId="{66B3D7AB-D40D-459C-ADD6-7594EF600A8B}" srcOrd="0" destOrd="0" presId="urn:microsoft.com/office/officeart/2018/2/layout/IconCircleList"/>
    <dgm:cxn modelId="{28836528-9AFD-4EC6-B3EF-70CB6709E6BA}" type="presParOf" srcId="{A2C92921-DDAD-4B19-A365-A5346AB9922B}" destId="{8129ADBA-186D-47C8-B9DD-4C6AC193E5D4}" srcOrd="0" destOrd="0" presId="urn:microsoft.com/office/officeart/2018/2/layout/IconCircleList"/>
    <dgm:cxn modelId="{10EC5317-9BE2-4FD7-BA18-520212AFF193}" type="presParOf" srcId="{8129ADBA-186D-47C8-B9DD-4C6AC193E5D4}" destId="{CD8AF46E-354A-4952-800B-AFC8142EBE1A}" srcOrd="0" destOrd="0" presId="urn:microsoft.com/office/officeart/2018/2/layout/IconCircleList"/>
    <dgm:cxn modelId="{F7F181F5-5FC0-4D46-8E16-3D725DAE7916}" type="presParOf" srcId="{CD8AF46E-354A-4952-800B-AFC8142EBE1A}" destId="{CD105CA2-E9BC-4F0E-9758-7A64B895EF53}" srcOrd="0" destOrd="0" presId="urn:microsoft.com/office/officeart/2018/2/layout/IconCircleList"/>
    <dgm:cxn modelId="{487492A2-523C-4213-873E-7BBBCAEED1D6}" type="presParOf" srcId="{CD8AF46E-354A-4952-800B-AFC8142EBE1A}" destId="{3881633E-9C83-4341-8CD7-015816131FD8}" srcOrd="1" destOrd="0" presId="urn:microsoft.com/office/officeart/2018/2/layout/IconCircleList"/>
    <dgm:cxn modelId="{4DF16E7C-A3FD-4E12-B8A5-3F348791ADE6}" type="presParOf" srcId="{CD8AF46E-354A-4952-800B-AFC8142EBE1A}" destId="{5CF82D7C-C38B-4521-8EDA-2B801F17B6D4}" srcOrd="2" destOrd="0" presId="urn:microsoft.com/office/officeart/2018/2/layout/IconCircleList"/>
    <dgm:cxn modelId="{6566651E-79C2-4F73-A846-AF84CA7F14E7}" type="presParOf" srcId="{CD8AF46E-354A-4952-800B-AFC8142EBE1A}" destId="{66B3D7AB-D40D-459C-ADD6-7594EF600A8B}" srcOrd="3" destOrd="0" presId="urn:microsoft.com/office/officeart/2018/2/layout/IconCircleList"/>
    <dgm:cxn modelId="{70AFFF90-6934-44E7-A8B9-2D8A2A67880E}" type="presParOf" srcId="{8129ADBA-186D-47C8-B9DD-4C6AC193E5D4}" destId="{1C40593B-84A4-4218-9858-49B5A88BD148}" srcOrd="1" destOrd="0" presId="urn:microsoft.com/office/officeart/2018/2/layout/IconCircleList"/>
    <dgm:cxn modelId="{B60977B8-3568-4536-A7BF-B977FB6CF14F}" type="presParOf" srcId="{8129ADBA-186D-47C8-B9DD-4C6AC193E5D4}" destId="{ECD5E614-2C24-4ECC-9B04-6D5AEA07F682}" srcOrd="2" destOrd="0" presId="urn:microsoft.com/office/officeart/2018/2/layout/IconCircleList"/>
    <dgm:cxn modelId="{F1A70950-9929-456B-86A1-0D5AF772B694}" type="presParOf" srcId="{ECD5E614-2C24-4ECC-9B04-6D5AEA07F682}" destId="{1EF2DB3F-3F8E-45F7-8194-D1D14F568F8E}" srcOrd="0" destOrd="0" presId="urn:microsoft.com/office/officeart/2018/2/layout/IconCircleList"/>
    <dgm:cxn modelId="{41EF6D49-8356-459F-A732-4B7483205DF3}" type="presParOf" srcId="{ECD5E614-2C24-4ECC-9B04-6D5AEA07F682}" destId="{703750F2-EAB1-418B-8611-EE8CB7F19CF6}" srcOrd="1" destOrd="0" presId="urn:microsoft.com/office/officeart/2018/2/layout/IconCircleList"/>
    <dgm:cxn modelId="{A995C3CB-675A-4A55-B324-21C50BDEF3F8}" type="presParOf" srcId="{ECD5E614-2C24-4ECC-9B04-6D5AEA07F682}" destId="{884B8D61-F4E9-4648-AC16-53AB40168BE7}" srcOrd="2" destOrd="0" presId="urn:microsoft.com/office/officeart/2018/2/layout/IconCircleList"/>
    <dgm:cxn modelId="{D2ED5CCC-CBE8-4A41-B004-9161D989E82E}" type="presParOf" srcId="{ECD5E614-2C24-4ECC-9B04-6D5AEA07F682}" destId="{EA7A7287-3C57-457A-988F-A91C1BB8215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05CA2-E9BC-4F0E-9758-7A64B895EF53}">
      <dsp:nvSpPr>
        <dsp:cNvPr id="0" name=""/>
        <dsp:cNvSpPr/>
      </dsp:nvSpPr>
      <dsp:spPr>
        <a:xfrm>
          <a:off x="461236" y="1004784"/>
          <a:ext cx="1252219" cy="125221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1633E-9C83-4341-8CD7-015816131FD8}">
      <dsp:nvSpPr>
        <dsp:cNvPr id="0" name=""/>
        <dsp:cNvSpPr/>
      </dsp:nvSpPr>
      <dsp:spPr>
        <a:xfrm>
          <a:off x="724202" y="1267750"/>
          <a:ext cx="726287" cy="7262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3D7AB-D40D-459C-ADD6-7594EF600A8B}">
      <dsp:nvSpPr>
        <dsp:cNvPr id="0" name=""/>
        <dsp:cNvSpPr/>
      </dsp:nvSpPr>
      <dsp:spPr>
        <a:xfrm>
          <a:off x="1981789" y="1004784"/>
          <a:ext cx="2951661" cy="1252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Stocks are a type of equity financing, or granting partial ownership in a company for a price </a:t>
          </a:r>
        </a:p>
      </dsp:txBody>
      <dsp:txXfrm>
        <a:off x="1981789" y="1004784"/>
        <a:ext cx="2951661" cy="1252219"/>
      </dsp:txXfrm>
    </dsp:sp>
    <dsp:sp modelId="{1EF2DB3F-3F8E-45F7-8194-D1D14F568F8E}">
      <dsp:nvSpPr>
        <dsp:cNvPr id="0" name=""/>
        <dsp:cNvSpPr/>
      </dsp:nvSpPr>
      <dsp:spPr>
        <a:xfrm>
          <a:off x="5447754" y="1004784"/>
          <a:ext cx="1252219" cy="125221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50F2-EAB1-418B-8611-EE8CB7F19CF6}">
      <dsp:nvSpPr>
        <dsp:cNvPr id="0" name=""/>
        <dsp:cNvSpPr/>
      </dsp:nvSpPr>
      <dsp:spPr>
        <a:xfrm>
          <a:off x="5710720" y="1267750"/>
          <a:ext cx="726287" cy="7262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7287-3C57-457A-988F-A91C1BB8215D}">
      <dsp:nvSpPr>
        <dsp:cNvPr id="0" name=""/>
        <dsp:cNvSpPr/>
      </dsp:nvSpPr>
      <dsp:spPr>
        <a:xfrm>
          <a:off x="6968307" y="1004784"/>
          <a:ext cx="2951661" cy="1252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Bonds are a type of debt financing. This is lending a company money on the condition that will pay you back the principal (original amount borrowed) plus interest throughout the life of the bond. This happens semiannually. </a:t>
          </a:r>
        </a:p>
      </dsp:txBody>
      <dsp:txXfrm>
        <a:off x="6968307" y="1004784"/>
        <a:ext cx="2951661" cy="1252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9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7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9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5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6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5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0" r:id="rId6"/>
    <p:sldLayoutId id="2147483696" r:id="rId7"/>
    <p:sldLayoutId id="2147483697" r:id="rId8"/>
    <p:sldLayoutId id="2147483698" r:id="rId9"/>
    <p:sldLayoutId id="2147483699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net.pro/wiki/Stonk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leap.com/investigating-the-effects-of-dividends-pay-out-on-stock-prices-and-traded-equity-volumes-of-bse-listed-firm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5CCD634-8DCF-CBC5-E32C-AE083BB05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316" r="1" b="634"/>
          <a:stretch/>
        </p:blipFill>
        <p:spPr>
          <a:xfrm>
            <a:off x="100661" y="-1"/>
            <a:ext cx="12091330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0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1859" y="4367559"/>
            <a:ext cx="4501057" cy="2483316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(and bonds)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Exam 1 Study Guide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61D0-C393-866E-F785-0EC9FD94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Should I sell a bond?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5000-80AA-37C3-C992-C2B6A03F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/>
              <a:t>Advantages of a bond: </a:t>
            </a:r>
          </a:p>
          <a:p>
            <a:pPr marL="571500" lvl="1" indent="-342900">
              <a:buChar char="•"/>
            </a:pPr>
            <a:r>
              <a:rPr lang="en-US" dirty="0"/>
              <a:t>They do not affect a person's control over a company</a:t>
            </a:r>
          </a:p>
          <a:p>
            <a:pPr marL="571500" lvl="1" indent="-342900">
              <a:buChar char="•"/>
            </a:pPr>
            <a:r>
              <a:rPr lang="en-US" dirty="0"/>
              <a:t>Interest is tax </a:t>
            </a:r>
            <a:r>
              <a:rPr lang="en-US" dirty="0" err="1"/>
              <a:t>deductable</a:t>
            </a:r>
            <a:r>
              <a:rPr lang="en-US" dirty="0"/>
              <a:t> </a:t>
            </a:r>
          </a:p>
          <a:p>
            <a:pPr marL="342900" indent="-342900">
              <a:buChar char="•"/>
            </a:pPr>
            <a:r>
              <a:rPr lang="en-US" dirty="0"/>
              <a:t>Disadvantages</a:t>
            </a:r>
          </a:p>
          <a:p>
            <a:pPr marL="571500" lvl="1" indent="-342900">
              <a:buChar char="•"/>
            </a:pPr>
            <a:r>
              <a:rPr lang="en-US"/>
              <a:t>Required to pay back the par value of the bond</a:t>
            </a:r>
            <a:endParaRPr lang="en-US" dirty="0"/>
          </a:p>
          <a:p>
            <a:pPr marL="571500" lvl="1" indent="-342900">
              <a:buChar char="•"/>
            </a:pPr>
            <a:r>
              <a:rPr lang="en-US" dirty="0"/>
              <a:t>Required to pay interest on the bond </a:t>
            </a:r>
          </a:p>
        </p:txBody>
      </p:sp>
    </p:spTree>
    <p:extLst>
      <p:ext uri="{BB962C8B-B14F-4D97-AF65-F5344CB8AC3E}">
        <p14:creationId xmlns:p14="http://schemas.microsoft.com/office/powerpoint/2010/main" val="256993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93EF3-E774-B446-2915-EF0BEA4B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045E-FC3B-93C7-42A7-79B6B3F84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- Carrying value – what the bond is sold for by a company</a:t>
            </a:r>
          </a:p>
          <a:p>
            <a:r>
              <a:rPr lang="en-US" dirty="0"/>
              <a:t>- if carrying &lt; par this is a discount</a:t>
            </a:r>
          </a:p>
          <a:p>
            <a:r>
              <a:rPr lang="en-US" dirty="0"/>
              <a:t>- if carrying &gt; par this is a premium</a:t>
            </a:r>
          </a:p>
          <a:p>
            <a:r>
              <a:rPr lang="en-US" dirty="0"/>
              <a:t>- bond payable is ALWAYS the par value</a:t>
            </a:r>
          </a:p>
          <a:p>
            <a:r>
              <a:rPr lang="en-US"/>
              <a:t>Dis</a:t>
            </a:r>
            <a:r>
              <a:rPr lang="en-US" b="1"/>
              <a:t>C</a:t>
            </a:r>
            <a:r>
              <a:rPr lang="en-US"/>
              <a:t>ount = When a bond is sold below par (</a:t>
            </a:r>
            <a:r>
              <a:rPr lang="en-US" b="1" dirty="0"/>
              <a:t>C</a:t>
            </a:r>
            <a:r>
              <a:rPr lang="en-US" dirty="0"/>
              <a:t>ontra-Liability)</a:t>
            </a:r>
          </a:p>
          <a:p>
            <a:r>
              <a:rPr lang="en-US" dirty="0"/>
              <a:t>Premium = When a bond is sold</a:t>
            </a:r>
            <a:r>
              <a:rPr lang="en-US" b="1" dirty="0"/>
              <a:t> A</a:t>
            </a:r>
            <a:r>
              <a:rPr lang="en-US" dirty="0"/>
              <a:t>bove par (</a:t>
            </a:r>
            <a:r>
              <a:rPr lang="en-US" b="1" dirty="0"/>
              <a:t>A</a:t>
            </a:r>
            <a:r>
              <a:rPr lang="en-US" dirty="0"/>
              <a:t>djunct-Liability)</a:t>
            </a:r>
          </a:p>
          <a:p>
            <a:r>
              <a:rPr lang="en-US" dirty="0"/>
              <a:t>Par value – When market rate is = to contract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4" descr="Thought bubble outline">
            <a:extLst>
              <a:ext uri="{FF2B5EF4-FFF2-40B4-BE49-F238E27FC236}">
                <a16:creationId xmlns:a16="http://schemas.microsoft.com/office/drawing/2014/main" id="{F405E3C7-1F98-B144-1DAB-590A097DC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188200" y="-753532"/>
            <a:ext cx="3897489" cy="4653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EF291D-9638-DAC4-35EF-11798459CEBF}"/>
              </a:ext>
            </a:extLst>
          </p:cNvPr>
          <p:cNvSpPr txBox="1"/>
          <p:nvPr/>
        </p:nvSpPr>
        <p:spPr>
          <a:xfrm>
            <a:off x="8311445" y="338666"/>
            <a:ext cx="189088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Premiums and Discount DO NOT</a:t>
            </a:r>
          </a:p>
          <a:p>
            <a:r>
              <a:rPr lang="en-US" dirty="0"/>
              <a:t>change interest payments </a:t>
            </a:r>
          </a:p>
        </p:txBody>
      </p:sp>
    </p:spTree>
    <p:extLst>
      <p:ext uri="{BB962C8B-B14F-4D97-AF65-F5344CB8AC3E}">
        <p14:creationId xmlns:p14="http://schemas.microsoft.com/office/powerpoint/2010/main" val="423096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4625-7787-B1E9-8A4B-581EB33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Issuing Bonds, Interest Payments, and on time Bond Retirement </a:t>
            </a:r>
          </a:p>
        </p:txBody>
      </p:sp>
      <p:pic>
        <p:nvPicPr>
          <p:cNvPr id="4" name="Picture 4" descr="Application, table&#10;&#10;Description automatically generated">
            <a:extLst>
              <a:ext uri="{FF2B5EF4-FFF2-40B4-BE49-F238E27FC236}">
                <a16:creationId xmlns:a16="http://schemas.microsoft.com/office/drawing/2014/main" id="{E1ED64F5-D47F-7039-EABA-31155F2BE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887" y="2750126"/>
            <a:ext cx="7572651" cy="3261789"/>
          </a:xfrm>
        </p:spPr>
      </p:pic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4CAED8FA-0699-60D2-F021-4680C54C478D}"/>
              </a:ext>
            </a:extLst>
          </p:cNvPr>
          <p:cNvSpPr/>
          <p:nvPr/>
        </p:nvSpPr>
        <p:spPr>
          <a:xfrm>
            <a:off x="1273258" y="3036583"/>
            <a:ext cx="733245" cy="228599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0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A6A3-3EA6-C6E4-B553-C47B18AB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Retirement of Bonds with a</a:t>
            </a:r>
            <a:r>
              <a:rPr lang="en-US" b="1" dirty="0"/>
              <a:t> Loss 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7A39E4-E1C8-F7D1-8ADF-6078590C6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147222"/>
              </p:ext>
            </p:extLst>
          </p:nvPr>
        </p:nvGraphicFramePr>
        <p:xfrm>
          <a:off x="0" y="2835814"/>
          <a:ext cx="10380663" cy="185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221">
                  <a:extLst>
                    <a:ext uri="{9D8B030D-6E8A-4147-A177-3AD203B41FA5}">
                      <a16:colId xmlns:a16="http://schemas.microsoft.com/office/drawing/2014/main" val="172587911"/>
                    </a:ext>
                  </a:extLst>
                </a:gridCol>
                <a:gridCol w="3460221">
                  <a:extLst>
                    <a:ext uri="{9D8B030D-6E8A-4147-A177-3AD203B41FA5}">
                      <a16:colId xmlns:a16="http://schemas.microsoft.com/office/drawing/2014/main" val="3191443447"/>
                    </a:ext>
                  </a:extLst>
                </a:gridCol>
                <a:gridCol w="3460221">
                  <a:extLst>
                    <a:ext uri="{9D8B030D-6E8A-4147-A177-3AD203B41FA5}">
                      <a16:colId xmlns:a16="http://schemas.microsoft.com/office/drawing/2014/main" val="448311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Debit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52839"/>
                  </a:ext>
                </a:extLst>
              </a:tr>
              <a:tr h="372274">
                <a:tc>
                  <a:txBody>
                    <a:bodyPr/>
                    <a:lstStyle/>
                    <a:p>
                      <a:r>
                        <a:rPr lang="en-US" dirty="0"/>
                        <a:t>Bond Payable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0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1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        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74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       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924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D57AA9-8B11-6E19-C308-2762C6DF8C44}"/>
              </a:ext>
            </a:extLst>
          </p:cNvPr>
          <p:cNvSpPr txBox="1"/>
          <p:nvPr/>
        </p:nvSpPr>
        <p:spPr>
          <a:xfrm>
            <a:off x="10381352" y="3384969"/>
            <a:ext cx="160427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r>
              <a:rPr lang="en-US" dirty="0"/>
              <a:t>$400,000 Par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$2,000 Call Option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4A69F8-7D35-42D6-9C85-468FFBCD79B7}"/>
              </a:ext>
            </a:extLst>
          </p:cNvPr>
          <p:cNvCxnSpPr/>
          <p:nvPr/>
        </p:nvCxnSpPr>
        <p:spPr>
          <a:xfrm>
            <a:off x="4358317" y="3373467"/>
            <a:ext cx="6003984" cy="39681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B3D7CE-5833-677F-6315-3FE2399D7F6C}"/>
              </a:ext>
            </a:extLst>
          </p:cNvPr>
          <p:cNvCxnSpPr/>
          <p:nvPr/>
        </p:nvCxnSpPr>
        <p:spPr>
          <a:xfrm>
            <a:off x="4242399" y="3631362"/>
            <a:ext cx="6234023" cy="6843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FEC9F3-6748-3D9E-5FC7-BF046F9A05C9}"/>
              </a:ext>
            </a:extLst>
          </p:cNvPr>
          <p:cNvCxnSpPr>
            <a:cxnSpLocks/>
          </p:cNvCxnSpPr>
          <p:nvPr/>
        </p:nvCxnSpPr>
        <p:spPr>
          <a:xfrm flipH="1" flipV="1">
            <a:off x="7600948" y="4171949"/>
            <a:ext cx="2823713" cy="307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84164EE9-3F9E-D98E-3785-66C56EBD5733}"/>
              </a:ext>
            </a:extLst>
          </p:cNvPr>
          <p:cNvSpPr/>
          <p:nvPr/>
        </p:nvSpPr>
        <p:spPr>
          <a:xfrm rot="10800000">
            <a:off x="7256514" y="4792863"/>
            <a:ext cx="3709357" cy="7332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0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A6A3-3EA6-C6E4-B553-C47B18AB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Retirement of Bonds with a</a:t>
            </a:r>
            <a:r>
              <a:rPr lang="en-US" b="1" dirty="0"/>
              <a:t> Gain 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2D9F812-81C2-DE0F-0278-30BA6A12C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5212"/>
              </p:ext>
            </p:extLst>
          </p:nvPr>
        </p:nvGraphicFramePr>
        <p:xfrm>
          <a:off x="243265" y="2821470"/>
          <a:ext cx="103911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732">
                  <a:extLst>
                    <a:ext uri="{9D8B030D-6E8A-4147-A177-3AD203B41FA5}">
                      <a16:colId xmlns:a16="http://schemas.microsoft.com/office/drawing/2014/main" val="3961733971"/>
                    </a:ext>
                  </a:extLst>
                </a:gridCol>
                <a:gridCol w="3463732">
                  <a:extLst>
                    <a:ext uri="{9D8B030D-6E8A-4147-A177-3AD203B41FA5}">
                      <a16:colId xmlns:a16="http://schemas.microsoft.com/office/drawing/2014/main" val="1490554449"/>
                    </a:ext>
                  </a:extLst>
                </a:gridCol>
                <a:gridCol w="3463732">
                  <a:extLst>
                    <a:ext uri="{9D8B030D-6E8A-4147-A177-3AD203B41FA5}">
                      <a16:colId xmlns:a16="http://schemas.microsoft.com/office/drawing/2014/main" val="2843106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2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Bond Payable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3,400,000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42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Premium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25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       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6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       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3,408,000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067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FC7FA7-0D7C-F740-8069-9B8DC1EE7FAA}"/>
              </a:ext>
            </a:extLst>
          </p:cNvPr>
          <p:cNvSpPr txBox="1"/>
          <p:nvPr/>
        </p:nvSpPr>
        <p:spPr>
          <a:xfrm>
            <a:off x="10597011" y="3298705"/>
            <a:ext cx="14605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$3,400,000</a:t>
            </a:r>
          </a:p>
          <a:p>
            <a:r>
              <a:rPr lang="en-US" dirty="0"/>
              <a:t>Par 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$8,000 Call Option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E6BEF0-10CE-5DDF-3540-67437C892B62}"/>
              </a:ext>
            </a:extLst>
          </p:cNvPr>
          <p:cNvCxnSpPr>
            <a:cxnSpLocks/>
          </p:cNvCxnSpPr>
          <p:nvPr/>
        </p:nvCxnSpPr>
        <p:spPr>
          <a:xfrm>
            <a:off x="4818391" y="3359089"/>
            <a:ext cx="5831456" cy="10926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F26A49-EF01-1270-9E4D-E3D10E60D38C}"/>
              </a:ext>
            </a:extLst>
          </p:cNvPr>
          <p:cNvCxnSpPr>
            <a:cxnSpLocks/>
          </p:cNvCxnSpPr>
          <p:nvPr/>
        </p:nvCxnSpPr>
        <p:spPr>
          <a:xfrm>
            <a:off x="4573078" y="3703247"/>
            <a:ext cx="6075871" cy="5118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D7620D-CB93-C0A6-80F9-0DE50DB377DA}"/>
              </a:ext>
            </a:extLst>
          </p:cNvPr>
          <p:cNvCxnSpPr>
            <a:cxnSpLocks/>
          </p:cNvCxnSpPr>
          <p:nvPr/>
        </p:nvCxnSpPr>
        <p:spPr>
          <a:xfrm flipH="1" flipV="1">
            <a:off x="7830987" y="4143194"/>
            <a:ext cx="2708693" cy="1926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D4DF30AA-520C-A960-C53B-5241A3090A1A}"/>
              </a:ext>
            </a:extLst>
          </p:cNvPr>
          <p:cNvSpPr/>
          <p:nvPr/>
        </p:nvSpPr>
        <p:spPr>
          <a:xfrm rot="10800000">
            <a:off x="7429042" y="4735354"/>
            <a:ext cx="3709357" cy="7332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4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9798-03A1-13EE-026C-66243006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Notes Payable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DE6C-7876-6227-666C-D7D370D8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Mortgages – Legal loan agreement that protects the person providing the loan by giving them the ability to get money through the sale of a borrower's assets that are listed as collateral.</a:t>
            </a:r>
          </a:p>
          <a:p>
            <a:r>
              <a:rPr lang="en-US" dirty="0"/>
              <a:t>Installment Note – Liaibility requiring the payment of the principal (original amount borrowed) and additional interest. </a:t>
            </a:r>
          </a:p>
        </p:txBody>
      </p:sp>
      <p:pic>
        <p:nvPicPr>
          <p:cNvPr id="4" name="Picture 4" descr="Coin purse full of credit cards">
            <a:extLst>
              <a:ext uri="{FF2B5EF4-FFF2-40B4-BE49-F238E27FC236}">
                <a16:creationId xmlns:a16="http://schemas.microsoft.com/office/drawing/2014/main" id="{AB562457-CAA6-C204-10A2-9D2EF94C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621" y="103528"/>
            <a:ext cx="1981200" cy="26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47C2-CCB7-9AE5-71C0-C49C646A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Issues Stocks? Why?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D23D-E007-4F1B-093E-6CA2D43F8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Publicly held corporations issue stocks</a:t>
            </a:r>
            <a:endParaRPr lang="en-US"/>
          </a:p>
          <a:p>
            <a:pPr marL="342900" indent="-342900">
              <a:buChar char="•"/>
            </a:pPr>
            <a:r>
              <a:rPr lang="en-US" dirty="0"/>
              <a:t>They do this to finance current/future projects</a:t>
            </a:r>
          </a:p>
          <a:p>
            <a:pPr marL="571500" lvl="1">
              <a:buChar char="•"/>
            </a:pPr>
            <a:r>
              <a:rPr lang="en-US" dirty="0"/>
              <a:t> This is called "equity financing"</a:t>
            </a:r>
          </a:p>
          <a:p>
            <a:pPr marL="342900" indent="-342900">
              <a:buChar char="•"/>
            </a:pPr>
            <a:r>
              <a:rPr lang="en-US" dirty="0"/>
              <a:t>Each share of stock is a portion of ownership in the company selling the stock</a:t>
            </a:r>
          </a:p>
          <a:p>
            <a:pPr marL="342900" indent="-342900">
              <a:buChar char="•"/>
            </a:pPr>
            <a:r>
              <a:rPr lang="en-US" dirty="0"/>
              <a:t>There are many types of stock, and each has its own advantages, which will be discussed later in the guide </a:t>
            </a:r>
          </a:p>
          <a:p>
            <a:pPr marL="342900" indent="-342900">
              <a:buChar char="•"/>
            </a:pPr>
            <a:endParaRPr lang="en-US" dirty="0"/>
          </a:p>
        </p:txBody>
      </p:sp>
      <p:pic>
        <p:nvPicPr>
          <p:cNvPr id="4" name="Picture 4" descr="Close-up of a pen writing on a chart">
            <a:extLst>
              <a:ext uri="{FF2B5EF4-FFF2-40B4-BE49-F238E27FC236}">
                <a16:creationId xmlns:a16="http://schemas.microsoft.com/office/drawing/2014/main" id="{D17058DA-EE05-92F9-E968-93427DDB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986" y="1218722"/>
            <a:ext cx="3303916" cy="25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8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23B7-3025-B578-6C3B-FDD67B9D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C9FE-08B3-968B-1AB7-0A21706B2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The most common type of stock is... </a:t>
            </a:r>
            <a:r>
              <a:rPr lang="en-US" b="1" dirty="0"/>
              <a:t>Common Stock</a:t>
            </a:r>
          </a:p>
          <a:p>
            <a:pPr marL="342900" indent="-342900">
              <a:buChar char="•"/>
            </a:pPr>
            <a:r>
              <a:rPr lang="en-US" dirty="0"/>
              <a:t>This is the most basic share of ownership in a company</a:t>
            </a:r>
          </a:p>
          <a:p>
            <a:pPr marL="342900" indent="-342900">
              <a:buChar char="•"/>
            </a:pPr>
            <a:r>
              <a:rPr lang="en-US" dirty="0"/>
              <a:t>Its advantages are:</a:t>
            </a:r>
          </a:p>
          <a:p>
            <a:pPr marL="571500" lvl="1">
              <a:buChar char="•"/>
            </a:pPr>
            <a:r>
              <a:rPr lang="en-US" dirty="0"/>
              <a:t> </a:t>
            </a:r>
            <a:r>
              <a:rPr lang="en-US" dirty="0">
                <a:ea typeface="+mn-lt"/>
                <a:cs typeface="+mn-lt"/>
              </a:rPr>
              <a:t>voting</a:t>
            </a:r>
            <a:r>
              <a:rPr lang="en-US" dirty="0"/>
              <a:t> rights</a:t>
            </a:r>
          </a:p>
          <a:p>
            <a:pPr marL="571500" lvl="1">
              <a:buChar char="•"/>
            </a:pPr>
            <a:r>
              <a:rPr lang="en-US" dirty="0"/>
              <a:t> Limited liability </a:t>
            </a:r>
          </a:p>
          <a:p>
            <a:pPr marL="571500" lvl="1">
              <a:buChar char="•"/>
            </a:pPr>
            <a:r>
              <a:rPr lang="en-US" dirty="0"/>
              <a:t> Higher returns (although it also has higher risk)</a:t>
            </a:r>
          </a:p>
          <a:p>
            <a:endParaRPr lang="en-US" dirty="0"/>
          </a:p>
          <a:p>
            <a:pPr marL="571500" lvl="1">
              <a:buChar char="•"/>
            </a:pPr>
            <a:endParaRPr lang="en-US" dirty="0"/>
          </a:p>
          <a:p>
            <a:pPr marL="571500" lvl="1">
              <a:buChar char="•"/>
            </a:pPr>
            <a:endParaRPr lang="en-US" dirty="0"/>
          </a:p>
        </p:txBody>
      </p:sp>
      <p:pic>
        <p:nvPicPr>
          <p:cNvPr id="4" name="Picture 4" descr="Businessman checking statistics">
            <a:extLst>
              <a:ext uri="{FF2B5EF4-FFF2-40B4-BE49-F238E27FC236}">
                <a16:creationId xmlns:a16="http://schemas.microsoft.com/office/drawing/2014/main" id="{DC384A1D-2188-B5CD-B4BF-576299B2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438" y="616334"/>
            <a:ext cx="3835878" cy="25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66B2-B4C2-79ED-CDD4-3E916F9C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Stock Entry Example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78BF9E-7776-AAE7-EA5F-8AF47389D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799" y="2166227"/>
            <a:ext cx="10381205" cy="20717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6010E-B1A3-70A8-C35E-45353DECE5F3}"/>
              </a:ext>
            </a:extLst>
          </p:cNvPr>
          <p:cNvSpPr txBox="1"/>
          <p:nvPr/>
        </p:nvSpPr>
        <p:spPr>
          <a:xfrm>
            <a:off x="1381124" y="4767293"/>
            <a:ext cx="912812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For stock transactions involving noncash assets being exchanged for stock, replace the cash debit entry with the individual assets being exchanged.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Each asset should be a separate debit entry</a:t>
            </a:r>
          </a:p>
        </p:txBody>
      </p:sp>
    </p:spTree>
    <p:extLst>
      <p:ext uri="{BB962C8B-B14F-4D97-AF65-F5344CB8AC3E}">
        <p14:creationId xmlns:p14="http://schemas.microsoft.com/office/powerpoint/2010/main" val="192690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17D42-60B9-D5BC-B372-C6AED7EF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469" y="-291205"/>
            <a:ext cx="3968783" cy="20213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Dividends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33912E-3D94-2882-7308-400062C6F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616" r="17582"/>
          <a:stretch/>
        </p:blipFill>
        <p:spPr>
          <a:xfrm>
            <a:off x="-1" y="-2"/>
            <a:ext cx="6374929" cy="6858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1F3A3C-C33D-F1D2-1249-75E28A41EE60}"/>
              </a:ext>
            </a:extLst>
          </p:cNvPr>
          <p:cNvSpPr txBox="1"/>
          <p:nvPr/>
        </p:nvSpPr>
        <p:spPr>
          <a:xfrm>
            <a:off x="6731073" y="485767"/>
            <a:ext cx="3968783" cy="26985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/>
              <a:t>Dividends are paid from the Retained Earnings Account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/>
              <a:buChar char="•"/>
            </a:pPr>
            <a:r>
              <a:rPr lang="en-US"/>
              <a:t>They are how a corporation distributes cash to its shareholders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0892EA-4CA6-D3C9-7F84-0776703A3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885" y="2815627"/>
            <a:ext cx="3837137" cy="2333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48041-6DF1-099F-2768-F584AD37AF4C}"/>
              </a:ext>
            </a:extLst>
          </p:cNvPr>
          <p:cNvSpPr txBox="1"/>
          <p:nvPr/>
        </p:nvSpPr>
        <p:spPr>
          <a:xfrm>
            <a:off x="7096124" y="5429250"/>
            <a:ext cx="36036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For smaller stock dividends:</a:t>
            </a:r>
          </a:p>
          <a:p>
            <a:r>
              <a:rPr lang="en-US" dirty="0"/>
              <a:t>RE: shares x % x Market value</a:t>
            </a:r>
          </a:p>
          <a:p>
            <a:r>
              <a:rPr lang="en-US" dirty="0"/>
              <a:t>CS Distributable: shares x % x par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0848C-7741-3ABB-B9D6-614B107AD2C0}"/>
              </a:ext>
            </a:extLst>
          </p:cNvPr>
          <p:cNvSpPr txBox="1"/>
          <p:nvPr/>
        </p:nvSpPr>
        <p:spPr>
          <a:xfrm>
            <a:off x="5726982" y="3007264"/>
            <a:ext cx="142096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Declaration</a:t>
            </a:r>
          </a:p>
          <a:p>
            <a:endParaRPr lang="en-US" dirty="0">
              <a:solidFill>
                <a:srgbClr val="FFFF00"/>
              </a:solidFill>
              <a:highlight>
                <a:srgbClr val="000000"/>
              </a:highlight>
            </a:endParaRPr>
          </a:p>
          <a:p>
            <a:endParaRPr lang="en-US" dirty="0">
              <a:solidFill>
                <a:srgbClr val="FFFF00"/>
              </a:solidFill>
              <a:highlight>
                <a:srgbClr val="000000"/>
              </a:highlight>
            </a:endParaRPr>
          </a:p>
          <a:p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Record</a:t>
            </a:r>
          </a:p>
          <a:p>
            <a:endParaRPr lang="en-US" dirty="0">
              <a:solidFill>
                <a:srgbClr val="FFFF00"/>
              </a:solidFill>
              <a:highlight>
                <a:srgbClr val="000000"/>
              </a:highlight>
            </a:endParaRPr>
          </a:p>
          <a:p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26397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4B216-9421-EDCF-7244-C719157F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956281"/>
            <a:ext cx="4911905" cy="2010284"/>
          </a:xfrm>
        </p:spPr>
        <p:txBody>
          <a:bodyPr anchor="b">
            <a:normAutofit/>
          </a:bodyPr>
          <a:lstStyle/>
          <a:p>
            <a:r>
              <a:rPr lang="en-US"/>
              <a:t>What's Preferred Stock? Is it better?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1C543-545C-1638-8F6B-4DDEA2A33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3566161"/>
            <a:ext cx="4911905" cy="255117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100000"/>
              </a:lnSpc>
              <a:buChar char="•"/>
            </a:pPr>
            <a:r>
              <a:rPr lang="en-US" sz="1400" dirty="0"/>
              <a:t>Preferred Stock is different than Common Stock in a few ways</a:t>
            </a:r>
          </a:p>
          <a:p>
            <a:pPr marL="571500" lvl="1">
              <a:lnSpc>
                <a:spcPct val="100000"/>
              </a:lnSpc>
              <a:buChar char="•"/>
            </a:pPr>
            <a:r>
              <a:rPr lang="en-US" sz="1400" dirty="0"/>
              <a:t> Priority when dividends are given out</a:t>
            </a:r>
          </a:p>
          <a:p>
            <a:pPr marL="571500" lvl="1">
              <a:lnSpc>
                <a:spcPct val="100000"/>
              </a:lnSpc>
              <a:buChar char="•"/>
            </a:pPr>
            <a:r>
              <a:rPr lang="en-US" sz="1400" dirty="0"/>
              <a:t> If the company goes under and liquidates, Preferred Stockholders get first access to money generated from the sale of assets</a:t>
            </a:r>
          </a:p>
          <a:p>
            <a:pPr marL="571500" lvl="1">
              <a:lnSpc>
                <a:spcPct val="100000"/>
              </a:lnSpc>
              <a:buChar char="•"/>
            </a:pPr>
            <a:r>
              <a:rPr lang="en-US" sz="1400" dirty="0"/>
              <a:t> Preferred stockholders do not get additional (or any) voting rights for having preferred stock.</a:t>
            </a:r>
          </a:p>
          <a:p>
            <a:pPr marL="342900">
              <a:lnSpc>
                <a:spcPct val="100000"/>
              </a:lnSpc>
              <a:buChar char="•"/>
            </a:pPr>
            <a:r>
              <a:rPr lang="en-US" sz="1600" dirty="0"/>
              <a:t> For cumulative stock, you get access to dividends not paid in years prior </a:t>
            </a:r>
          </a:p>
          <a:p>
            <a:pPr marL="571500" lvl="1">
              <a:lnSpc>
                <a:spcPct val="100000"/>
              </a:lnSpc>
              <a:buChar char="•"/>
            </a:pPr>
            <a:endParaRPr lang="en-US" sz="1400"/>
          </a:p>
          <a:p>
            <a:pPr marL="571500" lvl="1">
              <a:buChar char="•"/>
            </a:pPr>
            <a:endParaRPr lang="en-US" dirty="0"/>
          </a:p>
        </p:txBody>
      </p:sp>
      <p:pic>
        <p:nvPicPr>
          <p:cNvPr id="5" name="Picture 4" descr="Codes on papers">
            <a:extLst>
              <a:ext uri="{FF2B5EF4-FFF2-40B4-BE49-F238E27FC236}">
                <a16:creationId xmlns:a16="http://schemas.microsoft.com/office/drawing/2014/main" id="{A135B610-3040-C5EB-B058-5F2771DD3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9" r="30041" b="-2"/>
          <a:stretch/>
        </p:blipFill>
        <p:spPr>
          <a:xfrm>
            <a:off x="6103028" y="373566"/>
            <a:ext cx="4763015" cy="623163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7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48C4-0246-540B-6D39-14990974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Stock and its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3C24-0A62-0AB4-376C-4BBAAD71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The purpose of treasury stock is so that a company can maintain ownership over itself, so that a company can hold onto stock to keep the price stable, or reward employees</a:t>
            </a:r>
          </a:p>
          <a:p>
            <a:pPr marL="571500" lvl="1" indent="-342900">
              <a:buChar char="•"/>
            </a:pPr>
            <a:r>
              <a:rPr lang="en-US" dirty="0"/>
              <a:t>This is done through a company reacquiring stock that is currently outstanding and able to be sold. </a:t>
            </a:r>
          </a:p>
          <a:p>
            <a:pPr marL="342900" indent="-342900">
              <a:buChar char="•"/>
            </a:pPr>
            <a:r>
              <a:rPr lang="en-US" dirty="0"/>
              <a:t>Treasury Stock is a contra equity account</a:t>
            </a:r>
          </a:p>
          <a:p>
            <a:pPr marL="571500" lvl="1" indent="-34290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2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5E39F2DB-7862-4382-86B8-7D309E4B3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0B727F-99CD-48A5-9962-6F0C0EA62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70074"/>
          </a:xfrm>
          <a:prstGeom prst="rect">
            <a:avLst/>
          </a:prstGeom>
          <a:ln>
            <a:noFill/>
          </a:ln>
          <a:effectLst>
            <a:outerShdw blurRad="254000" dist="1524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902C4-95C8-9B33-CCB0-717F09E2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754336"/>
            <a:ext cx="10593993" cy="12878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Retained Earnings/Reporting Equity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AD1A6-4D2B-4BD2-A7D5-B3F27077C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144308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A7903F6C-FFFB-7982-EE7A-8C45F523A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211" y="3152239"/>
            <a:ext cx="5573943" cy="3146181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CF33E-0DD6-2320-23B1-C607AB3A3BBA}"/>
              </a:ext>
            </a:extLst>
          </p:cNvPr>
          <p:cNvSpPr txBox="1"/>
          <p:nvPr/>
        </p:nvSpPr>
        <p:spPr>
          <a:xfrm>
            <a:off x="656266" y="3949878"/>
            <a:ext cx="479425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If there are any errors are present in previous years, adjustments to the current year's starting Retained Earnings balance can be made before the net income</a:t>
            </a:r>
          </a:p>
          <a:p>
            <a:endParaRPr lang="en-US" dirty="0"/>
          </a:p>
          <a:p>
            <a:r>
              <a:rPr lang="en-US" dirty="0"/>
              <a:t>Retained Earnings = Net Income – losses/dividends</a:t>
            </a:r>
          </a:p>
        </p:txBody>
      </p:sp>
    </p:spTree>
    <p:extLst>
      <p:ext uri="{BB962C8B-B14F-4D97-AF65-F5344CB8AC3E}">
        <p14:creationId xmlns:p14="http://schemas.microsoft.com/office/powerpoint/2010/main" val="130617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725D-A593-EB8C-0EDC-8C59C480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Difference Between Stocks and Bonds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3C13423-A50F-87C1-CAE1-CD1251474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1799" y="2750126"/>
          <a:ext cx="10381205" cy="326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715174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BevelVTI</vt:lpstr>
      <vt:lpstr>(and bonds) Exam 1 Study Guide</vt:lpstr>
      <vt:lpstr>Who Issues Stocks? Why? </vt:lpstr>
      <vt:lpstr>Common Stock</vt:lpstr>
      <vt:lpstr>Common Stock Entry Example</vt:lpstr>
      <vt:lpstr>Dividends </vt:lpstr>
      <vt:lpstr>What's Preferred Stock? Is it better? </vt:lpstr>
      <vt:lpstr>Treasury Stock and its Purpose</vt:lpstr>
      <vt:lpstr>Retained Earnings/Reporting Equity</vt:lpstr>
      <vt:lpstr>The Difference Between Stocks and Bonds</vt:lpstr>
      <vt:lpstr>Should I sell a bond?</vt:lpstr>
      <vt:lpstr>Bond Terminology</vt:lpstr>
      <vt:lpstr>Issuing Bonds, Interest Payments, and on time Bond Retirement </vt:lpstr>
      <vt:lpstr>Early Retirement of Bonds with a Loss </vt:lpstr>
      <vt:lpstr>Early Retirement of Bonds with a Gain </vt:lpstr>
      <vt:lpstr>Long-Term Notes Payable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650</cp:revision>
  <dcterms:created xsi:type="dcterms:W3CDTF">2022-09-28T18:02:14Z</dcterms:created>
  <dcterms:modified xsi:type="dcterms:W3CDTF">2022-10-12T16:40:16Z</dcterms:modified>
</cp:coreProperties>
</file>