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7" r:id="rId5"/>
    <p:sldId id="268" r:id="rId6"/>
    <p:sldId id="259" r:id="rId7"/>
    <p:sldId id="269" r:id="rId8"/>
    <p:sldId id="270" r:id="rId9"/>
    <p:sldId id="271" r:id="rId10"/>
    <p:sldId id="261" r:id="rId11"/>
    <p:sldId id="265" r:id="rId12"/>
    <p:sldId id="262" r:id="rId13"/>
    <p:sldId id="263" r:id="rId14"/>
    <p:sldId id="264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CD4280-A088-ACB6-95B4-A9F42E1A0FEB}" v="2314" dt="2022-10-24T23:21:16.8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Ciocco" userId="S::michael_ciocco@ocean.edu::0bce6728-dabc-470a-b7fc-1273c37eafb0" providerId="AD" clId="Web-{90CD4280-A088-ACB6-95B4-A9F42E1A0FEB}"/>
    <pc:docChg chg="addSld delSld modSld">
      <pc:chgData name="Michael Ciocco" userId="S::michael_ciocco@ocean.edu::0bce6728-dabc-470a-b7fc-1273c37eafb0" providerId="AD" clId="Web-{90CD4280-A088-ACB6-95B4-A9F42E1A0FEB}" dt="2022-10-24T23:21:08.502" v="2210"/>
      <pc:docMkLst>
        <pc:docMk/>
      </pc:docMkLst>
      <pc:sldChg chg="modSp new">
        <pc:chgData name="Michael Ciocco" userId="S::michael_ciocco@ocean.edu::0bce6728-dabc-470a-b7fc-1273c37eafb0" providerId="AD" clId="Web-{90CD4280-A088-ACB6-95B4-A9F42E1A0FEB}" dt="2022-10-24T21:52:21.462" v="26" actId="20577"/>
        <pc:sldMkLst>
          <pc:docMk/>
          <pc:sldMk cId="1531116224" sldId="256"/>
        </pc:sldMkLst>
        <pc:spChg chg="mod">
          <ac:chgData name="Michael Ciocco" userId="S::michael_ciocco@ocean.edu::0bce6728-dabc-470a-b7fc-1273c37eafb0" providerId="AD" clId="Web-{90CD4280-A088-ACB6-95B4-A9F42E1A0FEB}" dt="2022-10-24T21:45:50.936" v="14" actId="20577"/>
          <ac:spMkLst>
            <pc:docMk/>
            <pc:sldMk cId="1531116224" sldId="256"/>
            <ac:spMk id="2" creationId="{8ED24541-4C37-5BA3-3C63-2F1E1CA8AA36}"/>
          </ac:spMkLst>
        </pc:spChg>
        <pc:spChg chg="mod">
          <ac:chgData name="Michael Ciocco" userId="S::michael_ciocco@ocean.edu::0bce6728-dabc-470a-b7fc-1273c37eafb0" providerId="AD" clId="Web-{90CD4280-A088-ACB6-95B4-A9F42E1A0FEB}" dt="2022-10-24T21:52:21.462" v="26" actId="20577"/>
          <ac:spMkLst>
            <pc:docMk/>
            <pc:sldMk cId="1531116224" sldId="256"/>
            <ac:spMk id="3" creationId="{F66775C0-67BB-BDA5-4BB6-9783EE645B43}"/>
          </ac:spMkLst>
        </pc:spChg>
      </pc:sldChg>
      <pc:sldChg chg="addSp modSp new">
        <pc:chgData name="Michael Ciocco" userId="S::michael_ciocco@ocean.edu::0bce6728-dabc-470a-b7fc-1273c37eafb0" providerId="AD" clId="Web-{90CD4280-A088-ACB6-95B4-A9F42E1A0FEB}" dt="2022-10-24T22:39:11.633" v="1231" actId="20577"/>
        <pc:sldMkLst>
          <pc:docMk/>
          <pc:sldMk cId="4072437340" sldId="257"/>
        </pc:sldMkLst>
        <pc:spChg chg="mod">
          <ac:chgData name="Michael Ciocco" userId="S::michael_ciocco@ocean.edu::0bce6728-dabc-470a-b7fc-1273c37eafb0" providerId="AD" clId="Web-{90CD4280-A088-ACB6-95B4-A9F42E1A0FEB}" dt="2022-10-24T21:52:29.869" v="28" actId="20577"/>
          <ac:spMkLst>
            <pc:docMk/>
            <pc:sldMk cId="4072437340" sldId="257"/>
            <ac:spMk id="2" creationId="{E1EB596C-48D8-5BAC-D5B8-7BC58C69FDA2}"/>
          </ac:spMkLst>
        </pc:spChg>
        <pc:spChg chg="mod">
          <ac:chgData name="Michael Ciocco" userId="S::michael_ciocco@ocean.edu::0bce6728-dabc-470a-b7fc-1273c37eafb0" providerId="AD" clId="Web-{90CD4280-A088-ACB6-95B4-A9F42E1A0FEB}" dt="2022-10-24T22:39:11.633" v="1231" actId="20577"/>
          <ac:spMkLst>
            <pc:docMk/>
            <pc:sldMk cId="4072437340" sldId="257"/>
            <ac:spMk id="3" creationId="{3164146F-5F52-43F0-FF00-C4646257AB37}"/>
          </ac:spMkLst>
        </pc:spChg>
        <pc:graphicFrameChg chg="add mod modGraphic">
          <ac:chgData name="Michael Ciocco" userId="S::michael_ciocco@ocean.edu::0bce6728-dabc-470a-b7fc-1273c37eafb0" providerId="AD" clId="Web-{90CD4280-A088-ACB6-95B4-A9F42E1A0FEB}" dt="2022-10-24T22:39:02.930" v="1225" actId="1076"/>
          <ac:graphicFrameMkLst>
            <pc:docMk/>
            <pc:sldMk cId="4072437340" sldId="257"/>
            <ac:graphicFrameMk id="4" creationId="{524E3836-0C14-EDD0-B5E5-C5D665D1B0B4}"/>
          </ac:graphicFrameMkLst>
        </pc:graphicFrameChg>
      </pc:sldChg>
      <pc:sldChg chg="addSp modSp new">
        <pc:chgData name="Michael Ciocco" userId="S::michael_ciocco@ocean.edu::0bce6728-dabc-470a-b7fc-1273c37eafb0" providerId="AD" clId="Web-{90CD4280-A088-ACB6-95B4-A9F42E1A0FEB}" dt="2022-10-24T22:47:09.896" v="1359" actId="20577"/>
        <pc:sldMkLst>
          <pc:docMk/>
          <pc:sldMk cId="1322807514" sldId="258"/>
        </pc:sldMkLst>
        <pc:spChg chg="mod">
          <ac:chgData name="Michael Ciocco" userId="S::michael_ciocco@ocean.edu::0bce6728-dabc-470a-b7fc-1273c37eafb0" providerId="AD" clId="Web-{90CD4280-A088-ACB6-95B4-A9F42E1A0FEB}" dt="2022-10-24T21:52:38.447" v="34" actId="20577"/>
          <ac:spMkLst>
            <pc:docMk/>
            <pc:sldMk cId="1322807514" sldId="258"/>
            <ac:spMk id="2" creationId="{1569D47C-D912-0348-2747-CBDA2EC8C44A}"/>
          </ac:spMkLst>
        </pc:spChg>
        <pc:spChg chg="mod">
          <ac:chgData name="Michael Ciocco" userId="S::michael_ciocco@ocean.edu::0bce6728-dabc-470a-b7fc-1273c37eafb0" providerId="AD" clId="Web-{90CD4280-A088-ACB6-95B4-A9F42E1A0FEB}" dt="2022-10-24T22:47:09.896" v="1359" actId="20577"/>
          <ac:spMkLst>
            <pc:docMk/>
            <pc:sldMk cId="1322807514" sldId="258"/>
            <ac:spMk id="3" creationId="{E8B6E2C4-D7E1-4121-A217-FE9C58BCD916}"/>
          </ac:spMkLst>
        </pc:spChg>
        <pc:picChg chg="add mod">
          <ac:chgData name="Michael Ciocco" userId="S::michael_ciocco@ocean.edu::0bce6728-dabc-470a-b7fc-1273c37eafb0" providerId="AD" clId="Web-{90CD4280-A088-ACB6-95B4-A9F42E1A0FEB}" dt="2022-10-24T22:46:52.817" v="1324" actId="1076"/>
          <ac:picMkLst>
            <pc:docMk/>
            <pc:sldMk cId="1322807514" sldId="258"/>
            <ac:picMk id="4" creationId="{EE63FAEF-E18C-46BB-8B90-E78EDCF8775A}"/>
          </ac:picMkLst>
        </pc:picChg>
      </pc:sldChg>
      <pc:sldChg chg="modSp new">
        <pc:chgData name="Michael Ciocco" userId="S::michael_ciocco@ocean.edu::0bce6728-dabc-470a-b7fc-1273c37eafb0" providerId="AD" clId="Web-{90CD4280-A088-ACB6-95B4-A9F42E1A0FEB}" dt="2022-10-24T23:05:39.802" v="1727" actId="20577"/>
        <pc:sldMkLst>
          <pc:docMk/>
          <pc:sldMk cId="1123266962" sldId="259"/>
        </pc:sldMkLst>
        <pc:spChg chg="mod">
          <ac:chgData name="Michael Ciocco" userId="S::michael_ciocco@ocean.edu::0bce6728-dabc-470a-b7fc-1273c37eafb0" providerId="AD" clId="Web-{90CD4280-A088-ACB6-95B4-A9F42E1A0FEB}" dt="2022-10-24T21:53:11.917" v="46" actId="20577"/>
          <ac:spMkLst>
            <pc:docMk/>
            <pc:sldMk cId="1123266962" sldId="259"/>
            <ac:spMk id="2" creationId="{CA97E1D8-92C1-BE67-3001-3661C2E5C9D3}"/>
          </ac:spMkLst>
        </pc:spChg>
        <pc:spChg chg="mod">
          <ac:chgData name="Michael Ciocco" userId="S::michael_ciocco@ocean.edu::0bce6728-dabc-470a-b7fc-1273c37eafb0" providerId="AD" clId="Web-{90CD4280-A088-ACB6-95B4-A9F42E1A0FEB}" dt="2022-10-24T23:05:39.802" v="1727" actId="20577"/>
          <ac:spMkLst>
            <pc:docMk/>
            <pc:sldMk cId="1123266962" sldId="259"/>
            <ac:spMk id="3" creationId="{03948E28-1DBE-BEEC-6F1A-B1C271B724D0}"/>
          </ac:spMkLst>
        </pc:spChg>
      </pc:sldChg>
      <pc:sldChg chg="modSp new del">
        <pc:chgData name="Michael Ciocco" userId="S::michael_ciocco@ocean.edu::0bce6728-dabc-470a-b7fc-1273c37eafb0" providerId="AD" clId="Web-{90CD4280-A088-ACB6-95B4-A9F42E1A0FEB}" dt="2022-10-24T23:05:49.068" v="1728"/>
        <pc:sldMkLst>
          <pc:docMk/>
          <pc:sldMk cId="3157713288" sldId="260"/>
        </pc:sldMkLst>
        <pc:spChg chg="mod">
          <ac:chgData name="Michael Ciocco" userId="S::michael_ciocco@ocean.edu::0bce6728-dabc-470a-b7fc-1273c37eafb0" providerId="AD" clId="Web-{90CD4280-A088-ACB6-95B4-A9F42E1A0FEB}" dt="2022-10-24T21:56:22.047" v="53" actId="20577"/>
          <ac:spMkLst>
            <pc:docMk/>
            <pc:sldMk cId="3157713288" sldId="260"/>
            <ac:spMk id="2" creationId="{70FB8297-EEF0-0DB9-1421-BE1CBCAEA5EF}"/>
          </ac:spMkLst>
        </pc:spChg>
      </pc:sldChg>
      <pc:sldChg chg="modSp new">
        <pc:chgData name="Michael Ciocco" userId="S::michael_ciocco@ocean.edu::0bce6728-dabc-470a-b7fc-1273c37eafb0" providerId="AD" clId="Web-{90CD4280-A088-ACB6-95B4-A9F42E1A0FEB}" dt="2022-10-24T22:18:14.318" v="513" actId="20577"/>
        <pc:sldMkLst>
          <pc:docMk/>
          <pc:sldMk cId="3115526657" sldId="261"/>
        </pc:sldMkLst>
        <pc:spChg chg="mod">
          <ac:chgData name="Michael Ciocco" userId="S::michael_ciocco@ocean.edu::0bce6728-dabc-470a-b7fc-1273c37eafb0" providerId="AD" clId="Web-{90CD4280-A088-ACB6-95B4-A9F42E1A0FEB}" dt="2022-10-24T22:06:10.470" v="61" actId="20577"/>
          <ac:spMkLst>
            <pc:docMk/>
            <pc:sldMk cId="3115526657" sldId="261"/>
            <ac:spMk id="2" creationId="{E739B363-9ACB-8501-C510-0E3029FA710C}"/>
          </ac:spMkLst>
        </pc:spChg>
        <pc:spChg chg="mod">
          <ac:chgData name="Michael Ciocco" userId="S::michael_ciocco@ocean.edu::0bce6728-dabc-470a-b7fc-1273c37eafb0" providerId="AD" clId="Web-{90CD4280-A088-ACB6-95B4-A9F42E1A0FEB}" dt="2022-10-24T22:18:14.318" v="513" actId="20577"/>
          <ac:spMkLst>
            <pc:docMk/>
            <pc:sldMk cId="3115526657" sldId="261"/>
            <ac:spMk id="3" creationId="{3EBE05F5-6C9F-B3FC-8D70-5CE3C2A56D5F}"/>
          </ac:spMkLst>
        </pc:spChg>
      </pc:sldChg>
      <pc:sldChg chg="addSp modSp new mod setBg">
        <pc:chgData name="Michael Ciocco" userId="S::michael_ciocco@ocean.edu::0bce6728-dabc-470a-b7fc-1273c37eafb0" providerId="AD" clId="Web-{90CD4280-A088-ACB6-95B4-A9F42E1A0FEB}" dt="2022-10-24T22:28:12.553" v="873"/>
        <pc:sldMkLst>
          <pc:docMk/>
          <pc:sldMk cId="3928589144" sldId="262"/>
        </pc:sldMkLst>
        <pc:spChg chg="mod">
          <ac:chgData name="Michael Ciocco" userId="S::michael_ciocco@ocean.edu::0bce6728-dabc-470a-b7fc-1273c37eafb0" providerId="AD" clId="Web-{90CD4280-A088-ACB6-95B4-A9F42E1A0FEB}" dt="2022-10-24T22:28:12.553" v="873"/>
          <ac:spMkLst>
            <pc:docMk/>
            <pc:sldMk cId="3928589144" sldId="262"/>
            <ac:spMk id="2" creationId="{F0F9053B-12D3-E249-AFE0-A261AE88ED3B}"/>
          </ac:spMkLst>
        </pc:spChg>
        <pc:spChg chg="mod">
          <ac:chgData name="Michael Ciocco" userId="S::michael_ciocco@ocean.edu::0bce6728-dabc-470a-b7fc-1273c37eafb0" providerId="AD" clId="Web-{90CD4280-A088-ACB6-95B4-A9F42E1A0FEB}" dt="2022-10-24T22:28:12.553" v="873"/>
          <ac:spMkLst>
            <pc:docMk/>
            <pc:sldMk cId="3928589144" sldId="262"/>
            <ac:spMk id="3" creationId="{C17DE479-4C1C-2695-09B6-EBCF1019FE2E}"/>
          </ac:spMkLst>
        </pc:spChg>
        <pc:picChg chg="add">
          <ac:chgData name="Michael Ciocco" userId="S::michael_ciocco@ocean.edu::0bce6728-dabc-470a-b7fc-1273c37eafb0" providerId="AD" clId="Web-{90CD4280-A088-ACB6-95B4-A9F42E1A0FEB}" dt="2022-10-24T22:28:12.553" v="873"/>
          <ac:picMkLst>
            <pc:docMk/>
            <pc:sldMk cId="3928589144" sldId="262"/>
            <ac:picMk id="5" creationId="{2BF928EB-BE37-5E5E-F9B4-1760E640E157}"/>
          </ac:picMkLst>
        </pc:picChg>
        <pc:cxnChg chg="add">
          <ac:chgData name="Michael Ciocco" userId="S::michael_ciocco@ocean.edu::0bce6728-dabc-470a-b7fc-1273c37eafb0" providerId="AD" clId="Web-{90CD4280-A088-ACB6-95B4-A9F42E1A0FEB}" dt="2022-10-24T22:28:12.553" v="873"/>
          <ac:cxnSpMkLst>
            <pc:docMk/>
            <pc:sldMk cId="3928589144" sldId="262"/>
            <ac:cxnSpMk id="9" creationId="{A7F400EE-A8A5-48AF-B4D6-291B52C6F0B0}"/>
          </ac:cxnSpMkLst>
        </pc:cxnChg>
      </pc:sldChg>
      <pc:sldChg chg="addSp modSp new">
        <pc:chgData name="Michael Ciocco" userId="S::michael_ciocco@ocean.edu::0bce6728-dabc-470a-b7fc-1273c37eafb0" providerId="AD" clId="Web-{90CD4280-A088-ACB6-95B4-A9F42E1A0FEB}" dt="2022-10-24T22:28:00.709" v="872" actId="14100"/>
        <pc:sldMkLst>
          <pc:docMk/>
          <pc:sldMk cId="1501567456" sldId="263"/>
        </pc:sldMkLst>
        <pc:spChg chg="mod">
          <ac:chgData name="Michael Ciocco" userId="S::michael_ciocco@ocean.edu::0bce6728-dabc-470a-b7fc-1273c37eafb0" providerId="AD" clId="Web-{90CD4280-A088-ACB6-95B4-A9F42E1A0FEB}" dt="2022-10-24T22:20:14.102" v="529" actId="20577"/>
          <ac:spMkLst>
            <pc:docMk/>
            <pc:sldMk cId="1501567456" sldId="263"/>
            <ac:spMk id="2" creationId="{0B6E1CA1-E773-C7DA-6579-7AEE800FF4F6}"/>
          </ac:spMkLst>
        </pc:spChg>
        <pc:spChg chg="mod">
          <ac:chgData name="Michael Ciocco" userId="S::michael_ciocco@ocean.edu::0bce6728-dabc-470a-b7fc-1273c37eafb0" providerId="AD" clId="Web-{90CD4280-A088-ACB6-95B4-A9F42E1A0FEB}" dt="2022-10-24T22:24:12.640" v="700" actId="20577"/>
          <ac:spMkLst>
            <pc:docMk/>
            <pc:sldMk cId="1501567456" sldId="263"/>
            <ac:spMk id="3" creationId="{C9B730C9-C12A-7C87-6024-692EB0E141F5}"/>
          </ac:spMkLst>
        </pc:spChg>
        <pc:picChg chg="add mod">
          <ac:chgData name="Michael Ciocco" userId="S::michael_ciocco@ocean.edu::0bce6728-dabc-470a-b7fc-1273c37eafb0" providerId="AD" clId="Web-{90CD4280-A088-ACB6-95B4-A9F42E1A0FEB}" dt="2022-10-24T22:28:00.709" v="872" actId="14100"/>
          <ac:picMkLst>
            <pc:docMk/>
            <pc:sldMk cId="1501567456" sldId="263"/>
            <ac:picMk id="4" creationId="{9AC245FF-74C6-1E9D-47B1-D7BD7A9471DC}"/>
          </ac:picMkLst>
        </pc:picChg>
      </pc:sldChg>
      <pc:sldChg chg="addSp modSp new mod setBg">
        <pc:chgData name="Michael Ciocco" userId="S::michael_ciocco@ocean.edu::0bce6728-dabc-470a-b7fc-1273c37eafb0" providerId="AD" clId="Web-{90CD4280-A088-ACB6-95B4-A9F42E1A0FEB}" dt="2022-10-24T22:28:35.350" v="874"/>
        <pc:sldMkLst>
          <pc:docMk/>
          <pc:sldMk cId="131025577" sldId="264"/>
        </pc:sldMkLst>
        <pc:spChg chg="mod">
          <ac:chgData name="Michael Ciocco" userId="S::michael_ciocco@ocean.edu::0bce6728-dabc-470a-b7fc-1273c37eafb0" providerId="AD" clId="Web-{90CD4280-A088-ACB6-95B4-A9F42E1A0FEB}" dt="2022-10-24T22:28:35.350" v="874"/>
          <ac:spMkLst>
            <pc:docMk/>
            <pc:sldMk cId="131025577" sldId="264"/>
            <ac:spMk id="2" creationId="{48B1C411-27C4-0F9F-9AC4-ED7AC63DF7A9}"/>
          </ac:spMkLst>
        </pc:spChg>
        <pc:spChg chg="mod">
          <ac:chgData name="Michael Ciocco" userId="S::michael_ciocco@ocean.edu::0bce6728-dabc-470a-b7fc-1273c37eafb0" providerId="AD" clId="Web-{90CD4280-A088-ACB6-95B4-A9F42E1A0FEB}" dt="2022-10-24T22:28:35.350" v="874"/>
          <ac:spMkLst>
            <pc:docMk/>
            <pc:sldMk cId="131025577" sldId="264"/>
            <ac:spMk id="3" creationId="{D6263006-A07D-6A75-2FAB-02D49E587756}"/>
          </ac:spMkLst>
        </pc:spChg>
        <pc:picChg chg="add">
          <ac:chgData name="Michael Ciocco" userId="S::michael_ciocco@ocean.edu::0bce6728-dabc-470a-b7fc-1273c37eafb0" providerId="AD" clId="Web-{90CD4280-A088-ACB6-95B4-A9F42E1A0FEB}" dt="2022-10-24T22:28:35.350" v="874"/>
          <ac:picMkLst>
            <pc:docMk/>
            <pc:sldMk cId="131025577" sldId="264"/>
            <ac:picMk id="5" creationId="{F760068C-9E5B-9AC2-A0E5-048F2BFEA009}"/>
          </ac:picMkLst>
        </pc:picChg>
        <pc:cxnChg chg="add">
          <ac:chgData name="Michael Ciocco" userId="S::michael_ciocco@ocean.edu::0bce6728-dabc-470a-b7fc-1273c37eafb0" providerId="AD" clId="Web-{90CD4280-A088-ACB6-95B4-A9F42E1A0FEB}" dt="2022-10-24T22:28:35.350" v="874"/>
          <ac:cxnSpMkLst>
            <pc:docMk/>
            <pc:sldMk cId="131025577" sldId="264"/>
            <ac:cxnSpMk id="9" creationId="{A7F400EE-A8A5-48AF-B4D6-291B52C6F0B0}"/>
          </ac:cxnSpMkLst>
        </pc:cxnChg>
      </pc:sldChg>
      <pc:sldChg chg="addSp delSp modSp new">
        <pc:chgData name="Michael Ciocco" userId="S::michael_ciocco@ocean.edu::0bce6728-dabc-470a-b7fc-1273c37eafb0" providerId="AD" clId="Web-{90CD4280-A088-ACB6-95B4-A9F42E1A0FEB}" dt="2022-10-24T22:19:07.694" v="522" actId="1076"/>
        <pc:sldMkLst>
          <pc:docMk/>
          <pc:sldMk cId="2194064104" sldId="265"/>
        </pc:sldMkLst>
        <pc:spChg chg="mod">
          <ac:chgData name="Michael Ciocco" userId="S::michael_ciocco@ocean.edu::0bce6728-dabc-470a-b7fc-1273c37eafb0" providerId="AD" clId="Web-{90CD4280-A088-ACB6-95B4-A9F42E1A0FEB}" dt="2022-10-24T22:18:48.553" v="518" actId="20577"/>
          <ac:spMkLst>
            <pc:docMk/>
            <pc:sldMk cId="2194064104" sldId="265"/>
            <ac:spMk id="2" creationId="{742A31A1-7D6F-BD7B-060D-7084412DD705}"/>
          </ac:spMkLst>
        </pc:spChg>
        <pc:spChg chg="del">
          <ac:chgData name="Michael Ciocco" userId="S::michael_ciocco@ocean.edu::0bce6728-dabc-470a-b7fc-1273c37eafb0" providerId="AD" clId="Web-{90CD4280-A088-ACB6-95B4-A9F42E1A0FEB}" dt="2022-10-24T22:18:52.631" v="519"/>
          <ac:spMkLst>
            <pc:docMk/>
            <pc:sldMk cId="2194064104" sldId="265"/>
            <ac:spMk id="3" creationId="{A0E3F8C3-4656-30EC-7EA3-E0E0C2315511}"/>
          </ac:spMkLst>
        </pc:spChg>
        <pc:picChg chg="add mod ord">
          <ac:chgData name="Michael Ciocco" userId="S::michael_ciocco@ocean.edu::0bce6728-dabc-470a-b7fc-1273c37eafb0" providerId="AD" clId="Web-{90CD4280-A088-ACB6-95B4-A9F42E1A0FEB}" dt="2022-10-24T22:19:07.694" v="522" actId="1076"/>
          <ac:picMkLst>
            <pc:docMk/>
            <pc:sldMk cId="2194064104" sldId="265"/>
            <ac:picMk id="4" creationId="{2B44D19A-922B-D7A2-4451-86BF0C64B280}"/>
          </ac:picMkLst>
        </pc:picChg>
      </pc:sldChg>
      <pc:sldChg chg="modSp new">
        <pc:chgData name="Michael Ciocco" userId="S::michael_ciocco@ocean.edu::0bce6728-dabc-470a-b7fc-1273c37eafb0" providerId="AD" clId="Web-{90CD4280-A088-ACB6-95B4-A9F42E1A0FEB}" dt="2022-10-24T22:33:26.014" v="995" actId="20577"/>
        <pc:sldMkLst>
          <pc:docMk/>
          <pc:sldMk cId="1370820922" sldId="266"/>
        </pc:sldMkLst>
        <pc:spChg chg="mod">
          <ac:chgData name="Michael Ciocco" userId="S::michael_ciocco@ocean.edu::0bce6728-dabc-470a-b7fc-1273c37eafb0" providerId="AD" clId="Web-{90CD4280-A088-ACB6-95B4-A9F42E1A0FEB}" dt="2022-10-24T22:29:11.570" v="891" actId="20577"/>
          <ac:spMkLst>
            <pc:docMk/>
            <pc:sldMk cId="1370820922" sldId="266"/>
            <ac:spMk id="2" creationId="{7B2477AF-FCB7-B7E5-A7CE-85E73CF1B63A}"/>
          </ac:spMkLst>
        </pc:spChg>
        <pc:spChg chg="mod">
          <ac:chgData name="Michael Ciocco" userId="S::michael_ciocco@ocean.edu::0bce6728-dabc-470a-b7fc-1273c37eafb0" providerId="AD" clId="Web-{90CD4280-A088-ACB6-95B4-A9F42E1A0FEB}" dt="2022-10-24T22:33:26.014" v="995" actId="20577"/>
          <ac:spMkLst>
            <pc:docMk/>
            <pc:sldMk cId="1370820922" sldId="266"/>
            <ac:spMk id="3" creationId="{61108773-C887-9509-1704-F7CDD1685822}"/>
          </ac:spMkLst>
        </pc:spChg>
      </pc:sldChg>
      <pc:sldChg chg="addSp delSp modSp new">
        <pc:chgData name="Michael Ciocco" userId="S::michael_ciocco@ocean.edu::0bce6728-dabc-470a-b7fc-1273c37eafb0" providerId="AD" clId="Web-{90CD4280-A088-ACB6-95B4-A9F42E1A0FEB}" dt="2022-10-24T22:57:34.773" v="1403" actId="1076"/>
        <pc:sldMkLst>
          <pc:docMk/>
          <pc:sldMk cId="2706168676" sldId="267"/>
        </pc:sldMkLst>
        <pc:spChg chg="mod">
          <ac:chgData name="Michael Ciocco" userId="S::michael_ciocco@ocean.edu::0bce6728-dabc-470a-b7fc-1273c37eafb0" providerId="AD" clId="Web-{90CD4280-A088-ACB6-95B4-A9F42E1A0FEB}" dt="2022-10-24T22:52:44.452" v="1367" actId="20577"/>
          <ac:spMkLst>
            <pc:docMk/>
            <pc:sldMk cId="2706168676" sldId="267"/>
            <ac:spMk id="2" creationId="{22107602-74E0-0ECB-FB42-69AF82A3AF12}"/>
          </ac:spMkLst>
        </pc:spChg>
        <pc:spChg chg="del">
          <ac:chgData name="Michael Ciocco" userId="S::michael_ciocco@ocean.edu::0bce6728-dabc-470a-b7fc-1273c37eafb0" providerId="AD" clId="Web-{90CD4280-A088-ACB6-95B4-A9F42E1A0FEB}" dt="2022-10-24T22:52:47.796" v="1368"/>
          <ac:spMkLst>
            <pc:docMk/>
            <pc:sldMk cId="2706168676" sldId="267"/>
            <ac:spMk id="3" creationId="{DB87A45F-810E-178A-8525-00294504425C}"/>
          </ac:spMkLst>
        </pc:spChg>
        <pc:spChg chg="add mod">
          <ac:chgData name="Michael Ciocco" userId="S::michael_ciocco@ocean.edu::0bce6728-dabc-470a-b7fc-1273c37eafb0" providerId="AD" clId="Web-{90CD4280-A088-ACB6-95B4-A9F42E1A0FEB}" dt="2022-10-24T22:54:44.815" v="1391"/>
          <ac:spMkLst>
            <pc:docMk/>
            <pc:sldMk cId="2706168676" sldId="267"/>
            <ac:spMk id="6" creationId="{B05DAC62-DA52-058F-C63B-855BDB6C2043}"/>
          </ac:spMkLst>
        </pc:spChg>
        <pc:spChg chg="add mod">
          <ac:chgData name="Michael Ciocco" userId="S::michael_ciocco@ocean.edu::0bce6728-dabc-470a-b7fc-1273c37eafb0" providerId="AD" clId="Web-{90CD4280-A088-ACB6-95B4-A9F42E1A0FEB}" dt="2022-10-24T22:57:27.539" v="1402" actId="1076"/>
          <ac:spMkLst>
            <pc:docMk/>
            <pc:sldMk cId="2706168676" sldId="267"/>
            <ac:spMk id="8" creationId="{1539AA86-AC08-FAFA-FA75-91A623ECB64B}"/>
          </ac:spMkLst>
        </pc:spChg>
        <pc:spChg chg="add mod">
          <ac:chgData name="Michael Ciocco" userId="S::michael_ciocco@ocean.edu::0bce6728-dabc-470a-b7fc-1273c37eafb0" providerId="AD" clId="Web-{90CD4280-A088-ACB6-95B4-A9F42E1A0FEB}" dt="2022-10-24T22:57:34.773" v="1403" actId="1076"/>
          <ac:spMkLst>
            <pc:docMk/>
            <pc:sldMk cId="2706168676" sldId="267"/>
            <ac:spMk id="9" creationId="{B70164E0-F0FA-66AD-2E5D-4FF5740198D0}"/>
          </ac:spMkLst>
        </pc:spChg>
        <pc:picChg chg="add mod ord">
          <ac:chgData name="Michael Ciocco" userId="S::michael_ciocco@ocean.edu::0bce6728-dabc-470a-b7fc-1273c37eafb0" providerId="AD" clId="Web-{90CD4280-A088-ACB6-95B4-A9F42E1A0FEB}" dt="2022-10-24T22:52:50.968" v="1369" actId="1076"/>
          <ac:picMkLst>
            <pc:docMk/>
            <pc:sldMk cId="2706168676" sldId="267"/>
            <ac:picMk id="4" creationId="{A431514D-B857-3921-9B75-AFD7EE3F29F0}"/>
          </ac:picMkLst>
        </pc:picChg>
        <pc:picChg chg="add mod">
          <ac:chgData name="Michael Ciocco" userId="S::michael_ciocco@ocean.edu::0bce6728-dabc-470a-b7fc-1273c37eafb0" providerId="AD" clId="Web-{90CD4280-A088-ACB6-95B4-A9F42E1A0FEB}" dt="2022-10-24T22:53:34" v="1374" actId="14100"/>
          <ac:picMkLst>
            <pc:docMk/>
            <pc:sldMk cId="2706168676" sldId="267"/>
            <ac:picMk id="5" creationId="{B4214E6E-6A20-824F-CAE0-8FC1E2DAEC29}"/>
          </ac:picMkLst>
        </pc:picChg>
        <pc:picChg chg="add mod">
          <ac:chgData name="Michael Ciocco" userId="S::michael_ciocco@ocean.edu::0bce6728-dabc-470a-b7fc-1273c37eafb0" providerId="AD" clId="Web-{90CD4280-A088-ACB6-95B4-A9F42E1A0FEB}" dt="2022-10-24T22:56:29.959" v="1397" actId="14100"/>
          <ac:picMkLst>
            <pc:docMk/>
            <pc:sldMk cId="2706168676" sldId="267"/>
            <ac:picMk id="7" creationId="{FC022406-CF3B-AC52-322F-F933523048FE}"/>
          </ac:picMkLst>
        </pc:picChg>
      </pc:sldChg>
      <pc:sldChg chg="addSp delSp modSp new">
        <pc:chgData name="Michael Ciocco" userId="S::michael_ciocco@ocean.edu::0bce6728-dabc-470a-b7fc-1273c37eafb0" providerId="AD" clId="Web-{90CD4280-A088-ACB6-95B4-A9F42E1A0FEB}" dt="2022-10-24T23:04:08.596" v="1664"/>
        <pc:sldMkLst>
          <pc:docMk/>
          <pc:sldMk cId="891855892" sldId="268"/>
        </pc:sldMkLst>
        <pc:spChg chg="mod">
          <ac:chgData name="Michael Ciocco" userId="S::michael_ciocco@ocean.edu::0bce6728-dabc-470a-b7fc-1273c37eafb0" providerId="AD" clId="Web-{90CD4280-A088-ACB6-95B4-A9F42E1A0FEB}" dt="2022-10-24T23:00:33.919" v="1415" actId="20577"/>
          <ac:spMkLst>
            <pc:docMk/>
            <pc:sldMk cId="891855892" sldId="268"/>
            <ac:spMk id="2" creationId="{2CD9A83B-521B-80D3-3961-600A1E484FC3}"/>
          </ac:spMkLst>
        </pc:spChg>
        <pc:spChg chg="del">
          <ac:chgData name="Michael Ciocco" userId="S::michael_ciocco@ocean.edu::0bce6728-dabc-470a-b7fc-1273c37eafb0" providerId="AD" clId="Web-{90CD4280-A088-ACB6-95B4-A9F42E1A0FEB}" dt="2022-10-24T23:00:44.950" v="1416"/>
          <ac:spMkLst>
            <pc:docMk/>
            <pc:sldMk cId="891855892" sldId="268"/>
            <ac:spMk id="3" creationId="{38F2C6CB-11F8-362B-377D-A6FD0DA3EDAC}"/>
          </ac:spMkLst>
        </pc:spChg>
        <pc:spChg chg="add del mod">
          <ac:chgData name="Michael Ciocco" userId="S::michael_ciocco@ocean.edu::0bce6728-dabc-470a-b7fc-1273c37eafb0" providerId="AD" clId="Web-{90CD4280-A088-ACB6-95B4-A9F42E1A0FEB}" dt="2022-10-24T23:01:13.248" v="1420"/>
          <ac:spMkLst>
            <pc:docMk/>
            <pc:sldMk cId="891855892" sldId="268"/>
            <ac:spMk id="6" creationId="{3AEF52E7-86F4-AB98-54A9-9B2C1C822A00}"/>
          </ac:spMkLst>
        </pc:spChg>
        <pc:spChg chg="add mod">
          <ac:chgData name="Michael Ciocco" userId="S::michael_ciocco@ocean.edu::0bce6728-dabc-470a-b7fc-1273c37eafb0" providerId="AD" clId="Web-{90CD4280-A088-ACB6-95B4-A9F42E1A0FEB}" dt="2022-10-24T23:03:56.143" v="1659" actId="20577"/>
          <ac:spMkLst>
            <pc:docMk/>
            <pc:sldMk cId="891855892" sldId="268"/>
            <ac:spMk id="9" creationId="{2FC9D604-520B-2EBB-CBB3-BAA6999CD426}"/>
          </ac:spMkLst>
        </pc:spChg>
        <pc:graphicFrameChg chg="add del mod ord modGraphic">
          <ac:chgData name="Michael Ciocco" userId="S::michael_ciocco@ocean.edu::0bce6728-dabc-470a-b7fc-1273c37eafb0" providerId="AD" clId="Web-{90CD4280-A088-ACB6-95B4-A9F42E1A0FEB}" dt="2022-10-24T23:00:52.732" v="1417"/>
          <ac:graphicFrameMkLst>
            <pc:docMk/>
            <pc:sldMk cId="891855892" sldId="268"/>
            <ac:graphicFrameMk id="4" creationId="{988EAB2F-5706-E0FA-AC15-F1A6901F482C}"/>
          </ac:graphicFrameMkLst>
        </pc:graphicFrameChg>
        <pc:graphicFrameChg chg="add del mod ord modGraphic">
          <ac:chgData name="Michael Ciocco" userId="S::michael_ciocco@ocean.edu::0bce6728-dabc-470a-b7fc-1273c37eafb0" providerId="AD" clId="Web-{90CD4280-A088-ACB6-95B4-A9F42E1A0FEB}" dt="2022-10-24T23:01:08.154" v="1419"/>
          <ac:graphicFrameMkLst>
            <pc:docMk/>
            <pc:sldMk cId="891855892" sldId="268"/>
            <ac:graphicFrameMk id="7" creationId="{3F49E3C9-EEDF-F769-F24B-FA601FDD5A12}"/>
          </ac:graphicFrameMkLst>
        </pc:graphicFrameChg>
        <pc:graphicFrameChg chg="add mod ord modGraphic">
          <ac:chgData name="Michael Ciocco" userId="S::michael_ciocco@ocean.edu::0bce6728-dabc-470a-b7fc-1273c37eafb0" providerId="AD" clId="Web-{90CD4280-A088-ACB6-95B4-A9F42E1A0FEB}" dt="2022-10-24T23:04:08.596" v="1664"/>
          <ac:graphicFrameMkLst>
            <pc:docMk/>
            <pc:sldMk cId="891855892" sldId="268"/>
            <ac:graphicFrameMk id="8" creationId="{E2EBF063-39EE-3C39-2115-DBA4CFA3816A}"/>
          </ac:graphicFrameMkLst>
        </pc:graphicFrameChg>
      </pc:sldChg>
      <pc:sldChg chg="addSp delSp modSp new">
        <pc:chgData name="Michael Ciocco" userId="S::michael_ciocco@ocean.edu::0bce6728-dabc-470a-b7fc-1273c37eafb0" providerId="AD" clId="Web-{90CD4280-A088-ACB6-95B4-A9F42E1A0FEB}" dt="2022-10-24T23:17:51.793" v="2039"/>
        <pc:sldMkLst>
          <pc:docMk/>
          <pc:sldMk cId="2142210088" sldId="269"/>
        </pc:sldMkLst>
        <pc:spChg chg="mod">
          <ac:chgData name="Michael Ciocco" userId="S::michael_ciocco@ocean.edu::0bce6728-dabc-470a-b7fc-1273c37eafb0" providerId="AD" clId="Web-{90CD4280-A088-ACB6-95B4-A9F42E1A0FEB}" dt="2022-10-24T23:10:53.185" v="1739" actId="20577"/>
          <ac:spMkLst>
            <pc:docMk/>
            <pc:sldMk cId="2142210088" sldId="269"/>
            <ac:spMk id="2" creationId="{02EE9BE1-7A9C-D858-19E9-E3BC627BDB34}"/>
          </ac:spMkLst>
        </pc:spChg>
        <pc:spChg chg="del">
          <ac:chgData name="Michael Ciocco" userId="S::michael_ciocco@ocean.edu::0bce6728-dabc-470a-b7fc-1273c37eafb0" providerId="AD" clId="Web-{90CD4280-A088-ACB6-95B4-A9F42E1A0FEB}" dt="2022-10-24T23:16:00.603" v="1813"/>
          <ac:spMkLst>
            <pc:docMk/>
            <pc:sldMk cId="2142210088" sldId="269"/>
            <ac:spMk id="3" creationId="{DB702DAE-3E6E-5F39-745E-BE244397D546}"/>
          </ac:spMkLst>
        </pc:spChg>
        <pc:graphicFrameChg chg="add mod ord modGraphic">
          <ac:chgData name="Michael Ciocco" userId="S::michael_ciocco@ocean.edu::0bce6728-dabc-470a-b7fc-1273c37eafb0" providerId="AD" clId="Web-{90CD4280-A088-ACB6-95B4-A9F42E1A0FEB}" dt="2022-10-24T23:17:51.793" v="2039"/>
          <ac:graphicFrameMkLst>
            <pc:docMk/>
            <pc:sldMk cId="2142210088" sldId="269"/>
            <ac:graphicFrameMk id="4" creationId="{7E018A99-F2F0-B369-7105-ED5B4165E464}"/>
          </ac:graphicFrameMkLst>
        </pc:graphicFrameChg>
      </pc:sldChg>
      <pc:sldChg chg="addSp delSp modSp new">
        <pc:chgData name="Michael Ciocco" userId="S::michael_ciocco@ocean.edu::0bce6728-dabc-470a-b7fc-1273c37eafb0" providerId="AD" clId="Web-{90CD4280-A088-ACB6-95B4-A9F42E1A0FEB}" dt="2022-10-24T23:21:08.502" v="2210"/>
        <pc:sldMkLst>
          <pc:docMk/>
          <pc:sldMk cId="846985301" sldId="270"/>
        </pc:sldMkLst>
        <pc:spChg chg="mod">
          <ac:chgData name="Michael Ciocco" userId="S::michael_ciocco@ocean.edu::0bce6728-dabc-470a-b7fc-1273c37eafb0" providerId="AD" clId="Web-{90CD4280-A088-ACB6-95B4-A9F42E1A0FEB}" dt="2022-10-24T23:10:59.061" v="1743" actId="20577"/>
          <ac:spMkLst>
            <pc:docMk/>
            <pc:sldMk cId="846985301" sldId="270"/>
            <ac:spMk id="2" creationId="{D3DCA7F6-8D92-E0B3-A66B-8C5CB09C562A}"/>
          </ac:spMkLst>
        </pc:spChg>
        <pc:spChg chg="del">
          <ac:chgData name="Michael Ciocco" userId="S::michael_ciocco@ocean.edu::0bce6728-dabc-470a-b7fc-1273c37eafb0" providerId="AD" clId="Web-{90CD4280-A088-ACB6-95B4-A9F42E1A0FEB}" dt="2022-10-24T23:18:45.295" v="2040"/>
          <ac:spMkLst>
            <pc:docMk/>
            <pc:sldMk cId="846985301" sldId="270"/>
            <ac:spMk id="3" creationId="{64CDEF26-BE7C-F169-82BE-2D75210E629B}"/>
          </ac:spMkLst>
        </pc:spChg>
        <pc:graphicFrameChg chg="add mod ord modGraphic">
          <ac:chgData name="Michael Ciocco" userId="S::michael_ciocco@ocean.edu::0bce6728-dabc-470a-b7fc-1273c37eafb0" providerId="AD" clId="Web-{90CD4280-A088-ACB6-95B4-A9F42E1A0FEB}" dt="2022-10-24T23:21:08.502" v="2210"/>
          <ac:graphicFrameMkLst>
            <pc:docMk/>
            <pc:sldMk cId="846985301" sldId="270"/>
            <ac:graphicFrameMk id="4" creationId="{39437225-EBF4-B290-2ECD-AE5DF2696F0F}"/>
          </ac:graphicFrameMkLst>
        </pc:graphicFrameChg>
      </pc:sldChg>
      <pc:sldChg chg="modSp new">
        <pc:chgData name="Michael Ciocco" userId="S::michael_ciocco@ocean.edu::0bce6728-dabc-470a-b7fc-1273c37eafb0" providerId="AD" clId="Web-{90CD4280-A088-ACB6-95B4-A9F42E1A0FEB}" dt="2022-10-24T23:14:59.773" v="1812" actId="20577"/>
        <pc:sldMkLst>
          <pc:docMk/>
          <pc:sldMk cId="1597504668" sldId="271"/>
        </pc:sldMkLst>
        <pc:spChg chg="mod">
          <ac:chgData name="Michael Ciocco" userId="S::michael_ciocco@ocean.edu::0bce6728-dabc-470a-b7fc-1273c37eafb0" providerId="AD" clId="Web-{90CD4280-A088-ACB6-95B4-A9F42E1A0FEB}" dt="2022-10-24T23:11:04.998" v="1750" actId="20577"/>
          <ac:spMkLst>
            <pc:docMk/>
            <pc:sldMk cId="1597504668" sldId="271"/>
            <ac:spMk id="2" creationId="{0B59BA3F-2D39-E8DE-1A0E-CEEC5FAF4E38}"/>
          </ac:spMkLst>
        </pc:spChg>
        <pc:spChg chg="mod">
          <ac:chgData name="Michael Ciocco" userId="S::michael_ciocco@ocean.edu::0bce6728-dabc-470a-b7fc-1273c37eafb0" providerId="AD" clId="Web-{90CD4280-A088-ACB6-95B4-A9F42E1A0FEB}" dt="2022-10-24T23:14:59.773" v="1812" actId="20577"/>
          <ac:spMkLst>
            <pc:docMk/>
            <pc:sldMk cId="1597504668" sldId="271"/>
            <ac:spMk id="3" creationId="{044CB542-1ACB-3DAC-C4A9-0AA817DF457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24541-4C37-5BA3-3C63-2F1E1CA8AA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Chapter 15/16 Exam Study Guide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775C0-67BB-BDA5-4BB6-9783EE645B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Investing and Statement of Cash Flows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116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B363-9ACB-8501-C510-0E3029FA7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Cash Flow Basics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E05F5-6C9F-B3FC-8D70-5CE3C2A56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cs typeface="Calibri"/>
              </a:rPr>
              <a:t>Statement of Cash Flows – Lists inflows (receipts) and outflows (payments) of cash during a period </a:t>
            </a:r>
          </a:p>
          <a:p>
            <a:pPr lvl="1"/>
            <a:r>
              <a:rPr lang="en-US" dirty="0">
                <a:cs typeface="Calibri"/>
              </a:rPr>
              <a:t>Used = Negative, Provided = Positive</a:t>
            </a:r>
          </a:p>
          <a:p>
            <a:pPr lvl="1"/>
            <a:r>
              <a:rPr lang="en-US" dirty="0">
                <a:cs typeface="Calibri"/>
              </a:rPr>
              <a:t>Divided into 3 categories:</a:t>
            </a:r>
          </a:p>
          <a:p>
            <a:r>
              <a:rPr lang="en-US" dirty="0">
                <a:cs typeface="Calibri"/>
              </a:rPr>
              <a:t>Operating Activities - Everyday activities in a company, including changes in net liabilities and assets</a:t>
            </a:r>
          </a:p>
          <a:p>
            <a:r>
              <a:rPr lang="en-US" dirty="0">
                <a:cs typeface="Calibri"/>
              </a:rPr>
              <a:t>Investing Activities– Sale and Purchase of long-term assets (PPE). Also involves notes receivable and any investments in other companies</a:t>
            </a:r>
          </a:p>
          <a:p>
            <a:r>
              <a:rPr lang="en-US" dirty="0">
                <a:cs typeface="Calibri"/>
              </a:rPr>
              <a:t>Financing Activities – Transactions from issuing debt (bonds), equity (stocks), repaying borrowed amounts, and exchanging cash with owners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526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A31A1-7D6F-BD7B-060D-7084412DD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Example</a:t>
            </a:r>
            <a:endParaRPr lang="en-US" dirty="0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B44D19A-922B-D7A2-4451-86BF0C64B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9948" y="1512222"/>
            <a:ext cx="6509313" cy="4984289"/>
          </a:xfrm>
        </p:spPr>
      </p:pic>
    </p:spTree>
    <p:extLst>
      <p:ext uri="{BB962C8B-B14F-4D97-AF65-F5344CB8AC3E}">
        <p14:creationId xmlns:p14="http://schemas.microsoft.com/office/powerpoint/2010/main" val="2194064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053B-12D3-E249-AFE0-A261AE88E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cs typeface="Calibri Light"/>
              </a:rPr>
              <a:t>Operating Activities Explained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DE479-4C1C-2695-09B6-EBCF1019F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>
                <a:cs typeface="Calibri"/>
              </a:rPr>
              <a:t>You add depreciation/amortization expenses</a:t>
            </a:r>
          </a:p>
          <a:p>
            <a:pPr lvl="1"/>
            <a:r>
              <a:rPr lang="en-US" sz="1700">
                <a:cs typeface="Calibri"/>
              </a:rPr>
              <a:t>This is because these expenses do not involve an actual exchange of cash, and therefore you retain the cash listed </a:t>
            </a:r>
          </a:p>
          <a:p>
            <a:r>
              <a:rPr lang="en-US" sz="1700">
                <a:cs typeface="Calibri"/>
              </a:rPr>
              <a:t>+Loss, -Gain on Long-Term Asset (PPE) Sale</a:t>
            </a:r>
          </a:p>
          <a:p>
            <a:r>
              <a:rPr lang="en-US" sz="1700">
                <a:cs typeface="Calibri"/>
              </a:rPr>
              <a:t>Current Assets = OPPOSITE (</a:t>
            </a:r>
            <a:r>
              <a:rPr lang="en-US" sz="1700" b="1">
                <a:cs typeface="Calibri"/>
              </a:rPr>
              <a:t>Except for cash!!</a:t>
            </a:r>
            <a:r>
              <a:rPr lang="en-US" sz="1700">
                <a:cs typeface="Calibri"/>
              </a:rPr>
              <a:t>) </a:t>
            </a:r>
          </a:p>
          <a:p>
            <a:pPr lvl="1"/>
            <a:r>
              <a:rPr lang="en-US" sz="1700">
                <a:cs typeface="Calibri"/>
              </a:rPr>
              <a:t>- When CA Increase </a:t>
            </a:r>
          </a:p>
          <a:p>
            <a:pPr lvl="1"/>
            <a:r>
              <a:rPr lang="en-US" sz="1700">
                <a:cs typeface="Calibri"/>
              </a:rPr>
              <a:t>+ When CA Decrease </a:t>
            </a:r>
          </a:p>
          <a:p>
            <a:r>
              <a:rPr lang="en-US" sz="1700">
                <a:cs typeface="Calibri"/>
              </a:rPr>
              <a:t>Current Liabilities = SAME </a:t>
            </a:r>
          </a:p>
          <a:p>
            <a:pPr lvl="1"/>
            <a:r>
              <a:rPr lang="en-US" sz="1700">
                <a:cs typeface="Calibri"/>
              </a:rPr>
              <a:t>+ When CL Increase (Your net cash increases as you made a purchase on credit)</a:t>
            </a:r>
          </a:p>
          <a:p>
            <a:pPr lvl="1"/>
            <a:r>
              <a:rPr lang="en-US" sz="1700">
                <a:cs typeface="Calibri"/>
              </a:rPr>
              <a:t>- When CL Decrease (Your net cash decreases as you paid down the liability account)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F928EB-BE37-5E5E-F9B4-1760E640E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00" r="23655" b="6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44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589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E1CA1-E773-C7DA-6579-7AEE800FF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Investing Activities Explained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730C9-C12A-7C87-6024-692EB0E14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+ Cash receipts from the sale of PPE or your investments in other entities</a:t>
            </a:r>
          </a:p>
          <a:p>
            <a:r>
              <a:rPr lang="en-US" dirty="0">
                <a:cs typeface="Calibri"/>
              </a:rPr>
              <a:t>- Buying additional PPE or more investments in other entities</a:t>
            </a:r>
          </a:p>
        </p:txBody>
      </p:sp>
      <p:pic>
        <p:nvPicPr>
          <p:cNvPr id="4" name="Picture 4" descr="Close up of Wall Street road sign">
            <a:extLst>
              <a:ext uri="{FF2B5EF4-FFF2-40B4-BE49-F238E27FC236}">
                <a16:creationId xmlns:a16="http://schemas.microsoft.com/office/drawing/2014/main" id="{9AC245FF-74C6-1E9D-47B1-D7BD7A94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3822433"/>
            <a:ext cx="3278065" cy="24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67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1C411-27C4-0F9F-9AC4-ED7AC63DF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cs typeface="Calibri Light"/>
              </a:rPr>
              <a:t>Financing Activities Explained 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63006-A07D-6A75-2FAB-02D49E587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cs typeface="Calibri"/>
              </a:rPr>
              <a:t>+ Net cash increases with sale/issuance of your stock</a:t>
            </a:r>
          </a:p>
          <a:p>
            <a:r>
              <a:rPr lang="en-US" sz="2000">
                <a:cs typeface="Calibri"/>
              </a:rPr>
              <a:t>+ Net cash increases with issuance of notes or bonds payable</a:t>
            </a:r>
          </a:p>
          <a:p>
            <a:r>
              <a:rPr lang="en-US" sz="2000">
                <a:cs typeface="Calibri"/>
              </a:rPr>
              <a:t>- Net cash decreases when you buy back your own stock (treasury stock) </a:t>
            </a:r>
          </a:p>
          <a:p>
            <a:r>
              <a:rPr lang="en-US" sz="2000">
                <a:cs typeface="Calibri"/>
              </a:rPr>
              <a:t>- Net cash decreases when you pay for notes or bonds payable</a:t>
            </a:r>
          </a:p>
          <a:p>
            <a:r>
              <a:rPr lang="en-US" sz="2000">
                <a:cs typeface="Calibri"/>
              </a:rPr>
              <a:t>- Net cash decreases when you pay out dividends to shareholders</a:t>
            </a:r>
          </a:p>
        </p:txBody>
      </p:sp>
      <p:pic>
        <p:nvPicPr>
          <p:cNvPr id="5" name="Picture 4" descr="Digital numbers and graphs">
            <a:extLst>
              <a:ext uri="{FF2B5EF4-FFF2-40B4-BE49-F238E27FC236}">
                <a16:creationId xmlns:a16="http://schemas.microsoft.com/office/drawing/2014/main" id="{F760068C-9E5B-9AC2-A0E5-048F2BFEA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06" r="23341" b="-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CF1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25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477AF-FCB7-B7E5-A7CE-85E73CF1B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Your Year-to-Year Change in Cash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773-C887-9509-1704-F7CDD1685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Net increase/decrease is the difference in cash between current and prior year on the comparative Balance Sheet</a:t>
            </a:r>
          </a:p>
          <a:p>
            <a:r>
              <a:rPr lang="en-US" dirty="0">
                <a:cs typeface="Calibri"/>
              </a:rPr>
              <a:t>Cash at beginning of Year = Cash from prior year</a:t>
            </a:r>
          </a:p>
          <a:p>
            <a:r>
              <a:rPr lang="en-US" dirty="0">
                <a:cs typeface="Calibri"/>
              </a:rPr>
              <a:t>Cash at end of year = cash from current year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These help you check to see if your activity totals from your statement of cash flows are correct</a:t>
            </a:r>
          </a:p>
        </p:txBody>
      </p:sp>
    </p:spTree>
    <p:extLst>
      <p:ext uri="{BB962C8B-B14F-4D97-AF65-F5344CB8AC3E}">
        <p14:creationId xmlns:p14="http://schemas.microsoft.com/office/powerpoint/2010/main" val="1370820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B596C-48D8-5BAC-D5B8-7BC58C69F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Basics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4146F-5F52-43F0-FF00-C4646257A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Debt Securities – Bonds, involve a creditor </a:t>
            </a:r>
          </a:p>
          <a:p>
            <a:r>
              <a:rPr lang="en-US" dirty="0">
                <a:cs typeface="Calibri"/>
              </a:rPr>
              <a:t>Equity Securities – Stocks, involve owners</a:t>
            </a:r>
          </a:p>
          <a:p>
            <a:r>
              <a:rPr lang="en-US" dirty="0">
                <a:cs typeface="Calibri"/>
              </a:rPr>
              <a:t>Classification:</a:t>
            </a:r>
          </a:p>
          <a:p>
            <a:endParaRPr lang="en-US" dirty="0">
              <a:cs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24E3836-0C14-EDD0-B5E5-C5D665D1B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404278"/>
              </p:ext>
            </p:extLst>
          </p:nvPr>
        </p:nvGraphicFramePr>
        <p:xfrm>
          <a:off x="1919653" y="3788018"/>
          <a:ext cx="8168640" cy="1530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4320">
                  <a:extLst>
                    <a:ext uri="{9D8B030D-6E8A-4147-A177-3AD203B41FA5}">
                      <a16:colId xmlns:a16="http://schemas.microsoft.com/office/drawing/2014/main" val="3619033288"/>
                    </a:ext>
                  </a:extLst>
                </a:gridCol>
                <a:gridCol w="4084320">
                  <a:extLst>
                    <a:ext uri="{9D8B030D-6E8A-4147-A177-3AD203B41FA5}">
                      <a16:colId xmlns:a16="http://schemas.microsoft.com/office/drawing/2014/main" val="373143536"/>
                    </a:ext>
                  </a:extLst>
                </a:gridCol>
              </a:tblGrid>
              <a:tr h="417634">
                <a:tc>
                  <a:txBody>
                    <a:bodyPr/>
                    <a:lstStyle/>
                    <a:p>
                      <a:r>
                        <a:rPr lang="en-US" dirty="0"/>
                        <a:t>Debt Investments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Equity Investments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389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Held-to-Maturity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Insignificant Influence (&lt;20%)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7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Trading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Significant Influence (20-50%)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796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Available-for-Sale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Controlling Influence (&gt;50%)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82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437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9D47C-D912-0348-2747-CBDA2EC8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Debt Investments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6E2C4-D7E1-4121-A217-FE9C58BCD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Available for Sale (AFS) – Not trading securities or held to maturity</a:t>
            </a:r>
          </a:p>
          <a:p>
            <a:r>
              <a:rPr lang="en-US" dirty="0">
                <a:cs typeface="Calibri"/>
              </a:rPr>
              <a:t>Held to Maturity (HTM) - Investments a company intends to hold until they mature</a:t>
            </a:r>
          </a:p>
          <a:p>
            <a:r>
              <a:rPr lang="en-US" dirty="0">
                <a:cs typeface="Calibri"/>
              </a:rPr>
              <a:t>Trading Securities – Investments actively traded for profit</a:t>
            </a:r>
          </a:p>
          <a:p>
            <a:r>
              <a:rPr lang="en-US" dirty="0">
                <a:cs typeface="Calibri"/>
              </a:rPr>
              <a:t>Unrealized gain/loss - a gain or loss from an investment not you realized by the sale of said investment</a:t>
            </a:r>
          </a:p>
        </p:txBody>
      </p:sp>
      <p:pic>
        <p:nvPicPr>
          <p:cNvPr id="4" name="Picture 4" descr="A black umbrella over a piggybank">
            <a:extLst>
              <a:ext uri="{FF2B5EF4-FFF2-40B4-BE49-F238E27FC236}">
                <a16:creationId xmlns:a16="http://schemas.microsoft.com/office/drawing/2014/main" id="{EE63FAEF-E18C-46BB-8B90-E78EDCF87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323" y="4404762"/>
            <a:ext cx="2743199" cy="22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07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07602-74E0-0ECB-FB42-69AF82A3A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Debt Invesment Journal Entries</a:t>
            </a:r>
            <a:endParaRPr lang="en-US" dirty="0"/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31514D-B857-3921-9B75-AFD7EE3F2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142" y="1614434"/>
            <a:ext cx="10515600" cy="1432643"/>
          </a:xfrm>
        </p:spPr>
      </p:pic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4214E6E-6A20-824F-CAE0-8FC1E2DAE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74" y="3214557"/>
            <a:ext cx="10531717" cy="1615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5DAC62-DA52-058F-C63B-855BDB6C2043}"/>
              </a:ext>
            </a:extLst>
          </p:cNvPr>
          <p:cNvSpPr txBox="1"/>
          <p:nvPr/>
        </p:nvSpPr>
        <p:spPr>
          <a:xfrm>
            <a:off x="5528164" y="1652221"/>
            <a:ext cx="21870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(Or HTM/Trading)</a:t>
            </a:r>
            <a:endParaRPr lang="en-US" dirty="0"/>
          </a:p>
        </p:txBody>
      </p:sp>
      <p:pic>
        <p:nvPicPr>
          <p:cNvPr id="7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C022406-CF3B-AC52-322F-F93352304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73" y="5029587"/>
            <a:ext cx="10531719" cy="12829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39AA86-AC08-FAFA-FA75-91A623ECB64B}"/>
              </a:ext>
            </a:extLst>
          </p:cNvPr>
          <p:cNvSpPr txBox="1"/>
          <p:nvPr/>
        </p:nvSpPr>
        <p:spPr>
          <a:xfrm>
            <a:off x="9067067" y="5026269"/>
            <a:ext cx="1809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Calibri"/>
              </a:rPr>
              <a:t>0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0164E0-F0FA-66AD-2E5D-4FF5740198D0}"/>
              </a:ext>
            </a:extLst>
          </p:cNvPr>
          <p:cNvSpPr txBox="1"/>
          <p:nvPr/>
        </p:nvSpPr>
        <p:spPr>
          <a:xfrm>
            <a:off x="10906124" y="5355980"/>
            <a:ext cx="1809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Calibri"/>
              </a:rPr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168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A83B-521B-80D3-3961-600A1E484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Fair Value Adjustments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E2EBF063-39EE-3C39-2115-DBA4CFA381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331230"/>
              </p:ext>
            </p:extLst>
          </p:nvPr>
        </p:nvGraphicFramePr>
        <p:xfrm>
          <a:off x="838200" y="1825625"/>
          <a:ext cx="1051559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9797">
                  <a:extLst>
                    <a:ext uri="{9D8B030D-6E8A-4147-A177-3AD203B41FA5}">
                      <a16:colId xmlns:a16="http://schemas.microsoft.com/office/drawing/2014/main" val="2097933449"/>
                    </a:ext>
                  </a:extLst>
                </a:gridCol>
                <a:gridCol w="3350601">
                  <a:extLst>
                    <a:ext uri="{9D8B030D-6E8A-4147-A177-3AD203B41FA5}">
                      <a16:colId xmlns:a16="http://schemas.microsoft.com/office/drawing/2014/main" val="4123140108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3968376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Debit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046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Unrealized Loss (Trading/AFS)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128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      Fair Value Adjustment (Inc./Eq.)*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019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Fair Value Adjustment (Inc./Eq.)*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870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      Unrealized Gain (Trading/AFS)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14453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FC9D604-520B-2EBB-CBB3-BAA6999CD426}"/>
              </a:ext>
            </a:extLst>
          </p:cNvPr>
          <p:cNvSpPr txBox="1"/>
          <p:nvPr/>
        </p:nvSpPr>
        <p:spPr>
          <a:xfrm>
            <a:off x="838933" y="4905375"/>
            <a:ext cx="81768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 panose="020F0502020204030204"/>
              </a:rPr>
              <a:t>*Income for trading and Equity for AFS</a:t>
            </a:r>
          </a:p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1855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7E1D8-92C1-BE67-3001-3661C2E5C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Equity Investments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48E28-1DBE-BEEC-6F1A-B1C271B72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Under 20% = Fair Value Method (insignificant)</a:t>
            </a:r>
          </a:p>
          <a:p>
            <a:r>
              <a:rPr lang="en-US" dirty="0">
                <a:cs typeface="Calibri"/>
              </a:rPr>
              <a:t>20-50% = Equity Method (significant)</a:t>
            </a:r>
          </a:p>
          <a:p>
            <a:r>
              <a:rPr lang="en-US" dirty="0">
                <a:cs typeface="Calibri"/>
              </a:rPr>
              <a:t>Over 50% = Consolidation Method (controlling)</a:t>
            </a:r>
          </a:p>
        </p:txBody>
      </p:sp>
    </p:spTree>
    <p:extLst>
      <p:ext uri="{BB962C8B-B14F-4D97-AF65-F5344CB8AC3E}">
        <p14:creationId xmlns:p14="http://schemas.microsoft.com/office/powerpoint/2010/main" val="1123266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9BE1-7A9C-D858-19E9-E3BC627BD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Fair Value Method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E018A99-F2F0-B369-7105-ED5B4165E4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6518102"/>
              </p:ext>
            </p:extLst>
          </p:nvPr>
        </p:nvGraphicFramePr>
        <p:xfrm>
          <a:off x="838200" y="1825625"/>
          <a:ext cx="10515600" cy="2966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5395198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52002315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5970299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656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Stock Investments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583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     Cash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789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Cash 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315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     Dividend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440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596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      Gain on Sale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6512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      Stock Investments</a:t>
                      </a:r>
                      <a:endParaRPr lang="en-US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510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210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A7F6-8D92-E0B3-A66B-8C5CB09C5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Equity Method 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9437225-EBF4-B290-2ECD-AE5DF2696F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310910"/>
              </p:ext>
            </p:extLst>
          </p:nvPr>
        </p:nvGraphicFramePr>
        <p:xfrm>
          <a:off x="838200" y="1825625"/>
          <a:ext cx="10515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00846703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80617739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7220155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203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Equity Method Investments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026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     Cash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228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708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       EMI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966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EMI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97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        EMI Earnings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758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985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BA3F-2D39-E8DE-1A0E-CEEC5FAF4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Additional Vocab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CB542-1ACB-3DAC-C4A9-0AA817DF4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Parent – Company that controls &gt;50% of another corporation</a:t>
            </a:r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Subsidiary – Entity controlled by parent</a:t>
            </a:r>
          </a:p>
          <a:p>
            <a:r>
              <a:rPr lang="en-US" dirty="0">
                <a:cs typeface="Calibri"/>
              </a:rPr>
              <a:t>Consolidated Financial Statements – Show all combined activities under the parent company's control</a:t>
            </a:r>
          </a:p>
        </p:txBody>
      </p:sp>
    </p:spTree>
    <p:extLst>
      <p:ext uri="{BB962C8B-B14F-4D97-AF65-F5344CB8AC3E}">
        <p14:creationId xmlns:p14="http://schemas.microsoft.com/office/powerpoint/2010/main" val="1597504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Chapter 15/16 Exam Study Guide</vt:lpstr>
      <vt:lpstr>Basics</vt:lpstr>
      <vt:lpstr>Debt Investments</vt:lpstr>
      <vt:lpstr>Debt Invesment Journal Entries</vt:lpstr>
      <vt:lpstr>Fair Value Adjustments</vt:lpstr>
      <vt:lpstr>Equity Investments</vt:lpstr>
      <vt:lpstr>Fair Value Method</vt:lpstr>
      <vt:lpstr>Equity Method </vt:lpstr>
      <vt:lpstr>Additional Vocab</vt:lpstr>
      <vt:lpstr>Cash Flow Basics</vt:lpstr>
      <vt:lpstr>Example</vt:lpstr>
      <vt:lpstr>Operating Activities Explained</vt:lpstr>
      <vt:lpstr>Investing Activities Explained</vt:lpstr>
      <vt:lpstr>Financing Activities Explained </vt:lpstr>
      <vt:lpstr>Your Year-to-Year Change in Cash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372</cp:revision>
  <dcterms:created xsi:type="dcterms:W3CDTF">2013-07-15T20:26:40Z</dcterms:created>
  <dcterms:modified xsi:type="dcterms:W3CDTF">2022-10-24T23:21:21Z</dcterms:modified>
</cp:coreProperties>
</file>